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65" r:id="rId5"/>
    <p:sldId id="266" r:id="rId6"/>
    <p:sldId id="258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ACC73-6BC3-4C72-9AAF-FFA913BE4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8CD587-E855-48CB-8717-4FF5CFE60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F6028-34F0-43C8-A607-98E0C585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3FFAE-F87C-476C-ACFE-BA06C130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71F11-F838-48BE-90CC-BC2375C35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88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4AF90-69B0-4315-A795-506E88D59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A9AF1-E479-46F2-929D-11C82A8B3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48D2C-2EFD-4F13-BE2C-B48ADEEBB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C1982-FAB7-48C2-9DC8-0CBB3C3D4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78DAA-9EFD-4392-96DB-681BC970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3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6EEF7-9506-4760-86C0-0F3180E66C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EEE58A-9F6B-42CC-90AA-CC9884F4A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BE86E-0215-49CB-AE11-BEB00D71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AB83D-E582-4B74-ABE6-A1B18618D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0EF9-175F-4B45-BB6A-6B50DAA73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2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4B3AB-713C-4674-9F9D-D4B1AEEBD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1BD28-D98F-4D1E-AA47-39823FEFC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DE94D-E5E9-4CB1-B459-564809818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95F16-B1A0-461A-88D6-3C7B7760D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29A34-31D6-4A43-B326-97346326D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038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208-890F-4E2F-8ABF-A34FF7774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876C2-9F69-4730-8719-988E3E3DA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AEBE-E1B1-4CCB-B562-8B127553D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9A46C-5781-4660-83FA-29324DDB0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95758-BFDB-41A9-9A08-B883FDC1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874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9CF8C-16AE-4D60-A950-5241F1617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6763C-FAD3-44E9-AE37-14F434E96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4D95B-0ED9-44B7-82E8-B13A4226B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777DE-E540-440C-A197-0D66CBBA6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8431D-008C-4D49-AE69-84B3DED8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363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0A4D2-7E25-45FC-801D-AD8CBF79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23F62-5C0E-4C9A-AC90-EDE0FE6BC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6D63F-2950-49A5-AA34-CDC802795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B8601-9281-4CF8-A1FA-076445BC4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FF767-E3AF-484F-A9C6-E90DF44BC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40A4A-BE7A-47A8-99E9-AE4A18DB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686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30F08-6DC4-41BF-B904-85F6A54F9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A4C48-7714-494E-B1B7-32F97BD43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B9AEF8-8E3E-474F-BEE9-8C2DA3531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B848E9-2C27-4BFA-8D61-2D5C9F00B9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6B8396-1F92-4257-A44C-E32A8E015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5D29D-3F15-4781-9C0D-5B061657E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801976-0576-45F5-9871-6E5F63F0D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881AD-6BCF-4278-8309-4E810317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083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981BC-E0CB-4EEA-B860-955CE28EE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D9025F-B017-49C8-9F5D-4ED81714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E9D1A-41D5-4DDA-B125-CC4CBE8D9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992829-94E7-4E60-832A-02653143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260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7FB460-A10E-4ACA-A65E-531DD2EAD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5988BE-0816-4EF1-B542-5EF67C73E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C31311-E4F9-490A-944D-50F84225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799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9C99E-52C8-4970-85E9-52649FB78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006B2-B724-4DC8-85BA-76D8CEDCA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575BC-40E2-4783-B4C2-6AABCFB6B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F94575-1DE4-4EC4-B1AB-2BB65398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88DECA-643A-4805-924D-B7E7D2FAD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2E819-F191-4A18-BC2A-8F1E36C4D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6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49C02-BCA5-4A1B-92C8-513E67622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E25BE-FB11-42E3-A9CA-EF8554F69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31E8F-5B0E-4DC0-A681-9AB9AA8C3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465A5-8BFC-473C-A602-BC21DE825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7719C-9949-4FF9-AD0A-712099C2B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683ED-6EFE-430F-B937-1F82FB573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0972C5-BD78-4239-BAB9-82FC48EB0F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55367-4418-4674-B7B5-F2C6B45F9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68EEB3-C254-4367-9ABC-46114D9F7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28C49-892F-4C0F-B3D7-4A44BBB57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11D678-C51B-4E19-95C2-13DA58769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494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316A7-A4D8-4DAF-86F6-D2F5E5A3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CD069-C69C-4C5B-8B3A-F9971BEA7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82685-9915-4F37-A589-83FB7E551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746B8-FA33-4214-B088-A2B90A3A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85AA1-9B47-46AF-964B-9345D4B6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6227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53044B-43B0-4658-A872-E9F0AAAD0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079EE3-DC49-4B80-BC5F-E311BA32F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663B8-E439-49B5-BE84-79FB473E6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B1395-74B8-4B7D-AAEC-DD20E36F6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1486-AD05-4B05-8FEC-4EA79973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2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76C4-D0C0-4690-A37E-F437F5845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F21F4-1638-456F-B44D-507FC70A0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47E17-3189-4C7E-8005-3E95A40E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8C69F-A67D-4879-AE24-9CD7D93E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46C8-9AA2-48FB-9587-D765EAB7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50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5600-922D-4378-AFEF-4032E57DA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450BF-E31F-4B3C-AF94-D445D0B61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6E85C7-257E-4D6B-847D-2EC9AD12E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B2A7-E999-4E61-907A-56AD90B2A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B7CCF-2D0E-4FF6-B754-377FA4161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1E094-38A6-4FF4-9332-F73C11444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6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71D89-2D1F-468D-8553-DECF71940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DCA82-9E49-4860-8FD5-C458ABE14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1EDAB-2325-447E-ABCE-0EF54AE49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937528-7C64-445D-9E3B-0D611EC584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E53651-5F32-420F-8CEF-0F6AB6A2CF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5C1C61-499D-4693-A0DB-FEFD87299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045E8E-5A35-4EE8-BAB5-E5701EC54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90B8DD-EEAC-4307-928F-93B5E2C5C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12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7DEF6-58C0-4240-8FE8-706183E93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F63EA-C140-49FA-831A-7705148C6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082E0-0565-416D-AB7A-162884CEC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C3160-E6C3-4DC2-9AC8-2FE1D915B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98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543FD9-C4DA-472E-B009-F02692DD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4C764D-49CD-40F9-806B-A5AEA15E0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12EA8-1AE5-42F2-87BB-F72D4B1AE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85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96E24-1D26-44DC-AD64-C7F608F7B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82F88-C83E-43CA-85CC-901F49351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19CBC-3DF9-408E-9F1F-B987764E6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C003-B6C4-411D-BA64-51E84421A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33BE0-DDF5-42F6-8963-62F3FBAD7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B0B86-9D09-4DF6-B8C4-C63B51E1E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E9B4-C63C-430E-8DD9-6F36C60D6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11F951-8241-4A3E-8074-DA58755CD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3E7CA4-042E-4DD2-822B-ED35DA4CE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53EC6-8D62-4BE8-97C6-647C492F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B4014-CAB6-4540-9DD6-06210FEFF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EF3F8-9BA6-46CA-A3A3-808635B4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1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BDFAF6-50D1-4DCD-969B-8A254FDF1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495BD-AB82-4A5B-9618-ECCE75042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6205-4849-4D2E-83E1-41CA219C8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5E3D8-E9CB-412F-BDC6-6C4F69A6E382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D1F9A-FD8E-4018-A56B-F4D4EC281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9D353-5CA8-4469-BD49-18445CAD59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85240-6035-404F-8185-F5A1C11B0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41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E043F0-09DC-4FA0-9DD9-1AF99B4E5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B228A-5E53-47DA-ABF3-B92684A68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8071C-A066-4ADA-8A00-65FB1B5BC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3DADA-DCE8-4E33-81B3-2FDBDAE681F5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F8E71-E740-4430-A949-99BB1B188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3FA4F-8C05-46DA-B702-88BA94F51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04090-ECE3-4FC6-A5F1-D9161A1C5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73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ntagefinancialplanning.co.uk/" TargetMode="External"/><Relationship Id="rId2" Type="http://schemas.openxmlformats.org/officeDocument/2006/relationships/hyperlink" Target="mailto:enquiries@vintagefinancialplanning.co.uk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6CC81B-6342-4496-8D91-3DD70BC50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80407" y="743447"/>
            <a:ext cx="397338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2900" dirty="0"/>
              <a:t>Looking at how Covid-19 has impacted on people’s financial planning and discussing how good financial planning can help you weather the storm.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000D7B-5F9D-4CEA-9277-53AEF6A4B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0408" y="4629234"/>
            <a:ext cx="3973386" cy="1485319"/>
          </a:xfrm>
          <a:noFill/>
        </p:spPr>
        <p:txBody>
          <a:bodyPr>
            <a:normAutofit/>
          </a:bodyPr>
          <a:lstStyle/>
          <a:p>
            <a:pPr algn="l"/>
            <a:r>
              <a:rPr lang="en-GB" dirty="0"/>
              <a:t>By Vintage Financial Planning 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99C81E4-A462-4FF7-876C-B9FD232809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" r="-1" b="-1"/>
          <a:stretch/>
        </p:blipFill>
        <p:spPr>
          <a:xfrm>
            <a:off x="20" y="10"/>
            <a:ext cx="699288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19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close up of a flower&#10;&#10;Description automatically generated">
            <a:extLst>
              <a:ext uri="{FF2B5EF4-FFF2-40B4-BE49-F238E27FC236}">
                <a16:creationId xmlns:a16="http://schemas.microsoft.com/office/drawing/2014/main" id="{83E9B173-06EE-42CD-942A-0120BCCA4A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9506" cy="684866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F1DD8F-7639-48B6-AE02-272070B56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i="1" dirty="0">
                <a:highlight>
                  <a:srgbClr val="FFFF00"/>
                </a:highlight>
              </a:rPr>
              <a:t>Impact of Covid-19 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9E4790-FC5A-40D5-AFE9-2C979EE65D67}"/>
              </a:ext>
            </a:extLst>
          </p:cNvPr>
          <p:cNvSpPr txBox="1"/>
          <p:nvPr/>
        </p:nvSpPr>
        <p:spPr>
          <a:xfrm>
            <a:off x="2487385" y="2106882"/>
            <a:ext cx="9372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highlight>
                  <a:srgbClr val="FFFF00"/>
                </a:highlight>
              </a:rPr>
              <a:t>Reduced Incomes?- Furlough/ Lockdowns </a:t>
            </a:r>
          </a:p>
          <a:p>
            <a:endParaRPr lang="en-GB" sz="1800" dirty="0">
              <a:highlight>
                <a:srgbClr val="FFFF00"/>
              </a:highlight>
            </a:endParaRPr>
          </a:p>
          <a:p>
            <a:r>
              <a:rPr lang="en-GB" sz="1800" dirty="0">
                <a:highlight>
                  <a:srgbClr val="FFFF00"/>
                </a:highlight>
              </a:rPr>
              <a:t>Increased Debts- </a:t>
            </a:r>
            <a:r>
              <a:rPr lang="en-GB" sz="1800" dirty="0" err="1">
                <a:highlight>
                  <a:srgbClr val="FFFF00"/>
                </a:highlight>
              </a:rPr>
              <a:t>Bounceback</a:t>
            </a:r>
            <a:r>
              <a:rPr lang="en-GB" sz="1800" dirty="0">
                <a:highlight>
                  <a:srgbClr val="FFFF00"/>
                </a:highlight>
              </a:rPr>
              <a:t> Loans, Personal Debts. </a:t>
            </a:r>
          </a:p>
          <a:p>
            <a:endParaRPr lang="en-GB" sz="1800" dirty="0">
              <a:highlight>
                <a:srgbClr val="FFFF00"/>
              </a:highlight>
            </a:endParaRPr>
          </a:p>
          <a:p>
            <a:r>
              <a:rPr lang="en-GB" sz="1800" dirty="0">
                <a:highlight>
                  <a:srgbClr val="FFFF00"/>
                </a:highlight>
              </a:rPr>
              <a:t>Mortgage ‘‘Holidays’’? </a:t>
            </a:r>
          </a:p>
          <a:p>
            <a:endParaRPr lang="en-GB" sz="1800" dirty="0">
              <a:solidFill>
                <a:schemeClr val="bg2"/>
              </a:solidFill>
            </a:endParaRPr>
          </a:p>
          <a:p>
            <a:r>
              <a:rPr lang="en-GB" sz="1800" dirty="0">
                <a:highlight>
                  <a:srgbClr val="FFFF00"/>
                </a:highlight>
              </a:rPr>
              <a:t>Pushed back Financial Goals? </a:t>
            </a:r>
          </a:p>
          <a:p>
            <a:endParaRPr lang="en-GB" sz="18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r>
              <a:rPr lang="en-GB" sz="1800" dirty="0">
                <a:highlight>
                  <a:srgbClr val="FFFF00"/>
                </a:highlight>
              </a:rPr>
              <a:t>Increased Illness- Mental Health/ Long Covid </a:t>
            </a:r>
          </a:p>
          <a:p>
            <a:pPr marL="0" indent="0">
              <a:buNone/>
            </a:pPr>
            <a:endParaRPr lang="en-GB" sz="18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GB" sz="1800" dirty="0">
                <a:highlight>
                  <a:srgbClr val="FFFF00"/>
                </a:highlight>
              </a:rPr>
              <a:t>All these have created mass uncertainly for many people both on personal and business level.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1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23AAE-4F69-4399-B0BE-E39450DA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743"/>
            <a:ext cx="10515600" cy="631371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i="1" dirty="0"/>
              <a:t>Wellness</a:t>
            </a:r>
            <a:r>
              <a:rPr lang="en-GB" dirty="0"/>
              <a:t> </a:t>
            </a:r>
          </a:p>
        </p:txBody>
      </p:sp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3EBC15C5-D5F6-4317-84A0-8E34C48D1C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658586"/>
            <a:ext cx="10515600" cy="602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CE896-FCC1-4613-8E54-DF9E989F0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pPr algn="ctr"/>
            <a:r>
              <a:rPr lang="en-GB" b="1" i="1" dirty="0"/>
              <a:t>Stepping stones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1211F8-8CF5-4362-B9FF-C60A1F3D4C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066800"/>
            <a:ext cx="10515599" cy="524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2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8CC64E98-07E0-4365-B35E-0D3695E422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" r="3774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24DED7-BB5A-4F5F-B721-FA95EC549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n-GB" b="1" i="1" dirty="0">
                <a:solidFill>
                  <a:srgbClr val="000000"/>
                </a:solidFill>
              </a:rPr>
              <a:t>Good Financial Planning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A0D8E-EC47-42AC-9672-541F3B7C0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en-GB" sz="1700" dirty="0">
                <a:solidFill>
                  <a:srgbClr val="000000"/>
                </a:solidFill>
              </a:rPr>
              <a:t>Money Management- Income/ Outgoings- Emergency fund in place</a:t>
            </a:r>
          </a:p>
          <a:p>
            <a:r>
              <a:rPr lang="en-GB" sz="1700" dirty="0">
                <a:solidFill>
                  <a:srgbClr val="000000"/>
                </a:solidFill>
              </a:rPr>
              <a:t>Debt Management- Ongoing reviews of mortgages- consolidation</a:t>
            </a:r>
          </a:p>
          <a:p>
            <a:r>
              <a:rPr lang="en-GB" sz="1700" dirty="0">
                <a:solidFill>
                  <a:srgbClr val="000000"/>
                </a:solidFill>
              </a:rPr>
              <a:t>Protection Plans- Life &amp; Income </a:t>
            </a:r>
          </a:p>
          <a:p>
            <a:r>
              <a:rPr lang="en-GB" sz="1700" dirty="0">
                <a:solidFill>
                  <a:srgbClr val="000000"/>
                </a:solidFill>
              </a:rPr>
              <a:t>Estate Planning- Wills &amp; LPA’s </a:t>
            </a:r>
          </a:p>
          <a:p>
            <a:r>
              <a:rPr lang="en-GB" sz="1700" dirty="0">
                <a:solidFill>
                  <a:srgbClr val="000000"/>
                </a:solidFill>
              </a:rPr>
              <a:t>Retirement Planning/ Long Term Investing </a:t>
            </a:r>
          </a:p>
          <a:p>
            <a:r>
              <a:rPr lang="en-GB" sz="1700" dirty="0">
                <a:solidFill>
                  <a:srgbClr val="000000"/>
                </a:solidFill>
              </a:rPr>
              <a:t>One Stop Shop!</a:t>
            </a:r>
          </a:p>
          <a:p>
            <a:r>
              <a:rPr lang="en-GB" sz="1700" dirty="0">
                <a:solidFill>
                  <a:srgbClr val="000000"/>
                </a:solidFill>
              </a:rPr>
              <a:t>Call us today- 01732 471070 we can help with these </a:t>
            </a:r>
          </a:p>
        </p:txBody>
      </p:sp>
    </p:spTree>
    <p:extLst>
      <p:ext uri="{BB962C8B-B14F-4D97-AF65-F5344CB8AC3E}">
        <p14:creationId xmlns:p14="http://schemas.microsoft.com/office/powerpoint/2010/main" val="298198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5840FE79-611B-4D7E-9817-3B02F16248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5" r="3948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9129AC-2B5F-497D-A225-4C88F75E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n-GB" b="1" i="1" dirty="0">
                <a:solidFill>
                  <a:srgbClr val="000000"/>
                </a:solidFill>
              </a:rPr>
              <a:t>Looking forward to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A907F-FCCC-4428-B1B5-28468855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en-GB" sz="2000" dirty="0">
                <a:solidFill>
                  <a:srgbClr val="000000"/>
                </a:solidFill>
              </a:rPr>
              <a:t>As you can see been a tough year but with some good and simple financial planning we can ensure you can weather any storm going forward. </a:t>
            </a:r>
          </a:p>
          <a:p>
            <a:r>
              <a:rPr lang="en-GB" sz="2000" dirty="0">
                <a:solidFill>
                  <a:srgbClr val="000000"/>
                </a:solidFill>
              </a:rPr>
              <a:t>We offer personal and local advice that suits your needs &amp; goals.</a:t>
            </a:r>
          </a:p>
          <a:p>
            <a:r>
              <a:rPr lang="en-GB" sz="2000" dirty="0">
                <a:solidFill>
                  <a:srgbClr val="000000"/>
                </a:solidFill>
              </a:rPr>
              <a:t>If you are a business owner, director, self-employed or employee why not contact Vintage Financial Planning for a free money management session today till the end </a:t>
            </a:r>
            <a:r>
              <a:rPr lang="en-GB" sz="2000">
                <a:solidFill>
                  <a:srgbClr val="000000"/>
                </a:solidFill>
              </a:rPr>
              <a:t>of February.  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57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60357-232D-4489-8786-BF4E4F74B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3"/>
            <a:ext cx="471576" cy="3599018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97FA73-731F-466D-969F-703CBAEB4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2706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D15375-B1C3-4804-9163-FCEEE3D6B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44" y="3873157"/>
            <a:ext cx="5294293" cy="2165331"/>
          </a:xfrm>
        </p:spPr>
        <p:txBody>
          <a:bodyPr anchor="t">
            <a:normAutofit/>
          </a:bodyPr>
          <a:lstStyle/>
          <a:p>
            <a:r>
              <a:rPr lang="en-GB" sz="4800"/>
              <a:t>Contact us to find out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3A03D-9E24-41F1-B61E-865487453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984" y="3853131"/>
            <a:ext cx="4956417" cy="2029609"/>
          </a:xfrm>
        </p:spPr>
        <p:txBody>
          <a:bodyPr anchor="t">
            <a:normAutofit/>
          </a:bodyPr>
          <a:lstStyle/>
          <a:p>
            <a:r>
              <a:rPr lang="en-GB" sz="1100" dirty="0"/>
              <a:t>Email us at: </a:t>
            </a:r>
            <a:r>
              <a:rPr lang="en-GB" sz="1100" dirty="0">
                <a:hlinkClick r:id="rId2"/>
              </a:rPr>
              <a:t>enquiries@vintagefinancialplanning.co.uk</a:t>
            </a:r>
            <a:r>
              <a:rPr lang="en-GB" sz="1100" dirty="0"/>
              <a:t> </a:t>
            </a:r>
          </a:p>
          <a:p>
            <a:r>
              <a:rPr lang="en-GB" sz="1100" dirty="0"/>
              <a:t>Check out our website: </a:t>
            </a:r>
            <a:r>
              <a:rPr lang="en-GB" sz="1100" dirty="0">
                <a:hlinkClick r:id="rId3"/>
              </a:rPr>
              <a:t>www.vintagefinancialplanning.co.uk</a:t>
            </a:r>
            <a:r>
              <a:rPr lang="en-GB" sz="1100" dirty="0"/>
              <a:t> </a:t>
            </a:r>
          </a:p>
          <a:p>
            <a:r>
              <a:rPr lang="en-GB" sz="1100" dirty="0"/>
              <a:t>Call us 01732471070 to find out how we at Vintage can help you today. </a:t>
            </a:r>
          </a:p>
          <a:p>
            <a:r>
              <a:rPr lang="en-GB" sz="1100" dirty="0"/>
              <a:t>Follow us on: </a:t>
            </a:r>
          </a:p>
          <a:p>
            <a:pPr marL="0" indent="0">
              <a:buNone/>
            </a:pPr>
            <a:r>
              <a:rPr lang="en-GB" sz="1100" dirty="0"/>
              <a:t> Facebook- Vintage Financial Planning</a:t>
            </a:r>
          </a:p>
          <a:p>
            <a:pPr marL="0" indent="0">
              <a:buNone/>
            </a:pPr>
            <a:r>
              <a:rPr lang="en-GB" sz="1100" dirty="0"/>
              <a:t>Twitter- Vintage Financial </a:t>
            </a:r>
          </a:p>
          <a:p>
            <a:pPr marL="0" indent="0">
              <a:buNone/>
            </a:pPr>
            <a:r>
              <a:rPr lang="en-GB" sz="1100" dirty="0"/>
              <a:t>Linked In- Vintage Financial Planning</a:t>
            </a:r>
          </a:p>
          <a:p>
            <a:pPr marL="0" indent="0">
              <a:buNone/>
            </a:pPr>
            <a:endParaRPr lang="en-GB" sz="1100" dirty="0"/>
          </a:p>
          <a:p>
            <a:endParaRPr lang="en-GB" sz="11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85D7B9-E066-4923-8CB7-294BF3062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CDA6029A-F857-4A28-AAF5-7ADF58255F5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5"/>
          <a:stretch/>
        </p:blipFill>
        <p:spPr>
          <a:xfrm>
            <a:off x="471576" y="10"/>
            <a:ext cx="10894411" cy="3599011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443840-A796-4C43-8DC1-1B738EFEC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5193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97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81F7BB11E59640ACE264E814D47B01" ma:contentTypeVersion="13" ma:contentTypeDescription="Create a new document." ma:contentTypeScope="" ma:versionID="4712b8fe45b41b46974709c2557724c8">
  <xsd:schema xmlns:xsd="http://www.w3.org/2001/XMLSchema" xmlns:xs="http://www.w3.org/2001/XMLSchema" xmlns:p="http://schemas.microsoft.com/office/2006/metadata/properties" xmlns:ns2="ee827da0-a10e-4a55-a291-03523988b496" xmlns:ns3="73cbfd43-f5c3-4c2d-870f-4a962cc8e3bb" targetNamespace="http://schemas.microsoft.com/office/2006/metadata/properties" ma:root="true" ma:fieldsID="9d2034961c67307f377fc556b7bb3ace" ns2:_="" ns3:_="">
    <xsd:import namespace="ee827da0-a10e-4a55-a291-03523988b496"/>
    <xsd:import namespace="73cbfd43-f5c3-4c2d-870f-4a962cc8e3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Creat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27da0-a10e-4a55-a291-03523988b4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Creator" ma:index="20" nillable="true" ma:displayName="Creator" ma:internalName="Creato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cbfd43-f5c3-4c2d-870f-4a962cc8e3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reator xmlns="ee827da0-a10e-4a55-a291-03523988b496" xsi:nil="true"/>
  </documentManagement>
</p:properties>
</file>

<file path=customXml/itemProps1.xml><?xml version="1.0" encoding="utf-8"?>
<ds:datastoreItem xmlns:ds="http://schemas.openxmlformats.org/officeDocument/2006/customXml" ds:itemID="{402FD3C8-5AFB-4A21-929C-2538F8A4DA92}"/>
</file>

<file path=customXml/itemProps2.xml><?xml version="1.0" encoding="utf-8"?>
<ds:datastoreItem xmlns:ds="http://schemas.openxmlformats.org/officeDocument/2006/customXml" ds:itemID="{BE9A6F37-43F1-4497-895B-776EF001A724}"/>
</file>

<file path=customXml/itemProps3.xml><?xml version="1.0" encoding="utf-8"?>
<ds:datastoreItem xmlns:ds="http://schemas.openxmlformats.org/officeDocument/2006/customXml" ds:itemID="{6F81A099-6777-45B4-B218-9F28B3E9C62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 Neue Medium</vt:lpstr>
      <vt:lpstr>Office Theme</vt:lpstr>
      <vt:lpstr>1_Office Theme</vt:lpstr>
      <vt:lpstr>Looking at how Covid-19 has impacted on people’s financial planning and discussing how good financial planning can help you weather the storm. </vt:lpstr>
      <vt:lpstr>Impact of Covid-19 </vt:lpstr>
      <vt:lpstr>Wellness </vt:lpstr>
      <vt:lpstr>Stepping stones</vt:lpstr>
      <vt:lpstr>Good Financial Planning </vt:lpstr>
      <vt:lpstr>Looking forward to 2021</vt:lpstr>
      <vt:lpstr>Contact us to find out more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at how Covid-19 has impacted on people’s financial planning and discussing how good financial planning can help you weather the storm.</dc:title>
  <dc:creator>VintageAS</dc:creator>
  <cp:lastModifiedBy>Julie Phillips</cp:lastModifiedBy>
  <cp:revision>5</cp:revision>
  <dcterms:created xsi:type="dcterms:W3CDTF">2020-12-30T12:24:58Z</dcterms:created>
  <dcterms:modified xsi:type="dcterms:W3CDTF">2021-01-06T15:02:50Z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0x010100F581F7BB11E59640ACE264E814D47B01</vt:lpwstr>
  </property>
</Properties>
</file>