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256" r:id="rId5"/>
    <p:sldId id="2439" r:id="rId6"/>
    <p:sldId id="2451" r:id="rId7"/>
    <p:sldId id="2452" r:id="rId8"/>
    <p:sldId id="2453" r:id="rId9"/>
    <p:sldId id="2454" r:id="rId10"/>
    <p:sldId id="2455" r:id="rId11"/>
    <p:sldId id="2456" r:id="rId12"/>
    <p:sldId id="260" r:id="rId13"/>
    <p:sldId id="2444" r:id="rId14"/>
    <p:sldId id="2445" r:id="rId15"/>
    <p:sldId id="2446" r:id="rId16"/>
    <p:sldId id="2458" r:id="rId17"/>
    <p:sldId id="2460" r:id="rId18"/>
    <p:sldId id="2459" r:id="rId19"/>
    <p:sldId id="2447" r:id="rId20"/>
    <p:sldId id="2448" r:id="rId21"/>
    <p:sldId id="2461" r:id="rId22"/>
    <p:sldId id="2463" r:id="rId23"/>
    <p:sldId id="2462" r:id="rId24"/>
    <p:sldId id="2449" r:id="rId25"/>
    <p:sldId id="2450" r:id="rId26"/>
    <p:sldId id="2464" r:id="rId27"/>
    <p:sldId id="2469" r:id="rId28"/>
    <p:sldId id="2468" r:id="rId29"/>
    <p:sldId id="2467" r:id="rId30"/>
    <p:sldId id="2466" r:id="rId31"/>
    <p:sldId id="2441" r:id="rId32"/>
    <p:sldId id="2465" r:id="rId33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F400"/>
    <a:srgbClr val="05EE55"/>
    <a:srgbClr val="038B30"/>
    <a:srgbClr val="2F3342"/>
    <a:srgbClr val="05D74D"/>
    <a:srgbClr val="663300"/>
    <a:srgbClr val="04C0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97B71D-D75B-473B-9AC0-CD14B366CE9D}" v="27" dt="2021-06-03T17:15:21.805"/>
  </p1510:revLst>
</p1510:revInfo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4948" autoAdjust="0"/>
  </p:normalViewPr>
  <p:slideViewPr>
    <p:cSldViewPr snapToGrid="0">
      <p:cViewPr varScale="1">
        <p:scale>
          <a:sx n="73" d="100"/>
          <a:sy n="73" d="100"/>
        </p:scale>
        <p:origin x="1027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zanne Rice" userId="6e719c88-c7b5-4f8e-92f7-c86e3b3e921c" providerId="ADAL" clId="{DE97B71D-D75B-473B-9AC0-CD14B366CE9D}"/>
    <pc:docChg chg="custSel addSld delSld modSld sldOrd">
      <pc:chgData name="Suzanne Rice" userId="6e719c88-c7b5-4f8e-92f7-c86e3b3e921c" providerId="ADAL" clId="{DE97B71D-D75B-473B-9AC0-CD14B366CE9D}" dt="2021-06-03T17:15:48.207" v="1011" actId="20577"/>
      <pc:docMkLst>
        <pc:docMk/>
      </pc:docMkLst>
      <pc:sldChg chg="modNotesTx">
        <pc:chgData name="Suzanne Rice" userId="6e719c88-c7b5-4f8e-92f7-c86e3b3e921c" providerId="ADAL" clId="{DE97B71D-D75B-473B-9AC0-CD14B366CE9D}" dt="2021-05-31T16:34:33.428" v="222" actId="20577"/>
        <pc:sldMkLst>
          <pc:docMk/>
          <pc:sldMk cId="2506210253" sldId="256"/>
        </pc:sldMkLst>
      </pc:sldChg>
      <pc:sldChg chg="modNotesTx">
        <pc:chgData name="Suzanne Rice" userId="6e719c88-c7b5-4f8e-92f7-c86e3b3e921c" providerId="ADAL" clId="{DE97B71D-D75B-473B-9AC0-CD14B366CE9D}" dt="2021-05-31T16:42:14.523" v="290" actId="20577"/>
        <pc:sldMkLst>
          <pc:docMk/>
          <pc:sldMk cId="48532822" sldId="260"/>
        </pc:sldMkLst>
      </pc:sldChg>
      <pc:sldChg chg="add del">
        <pc:chgData name="Suzanne Rice" userId="6e719c88-c7b5-4f8e-92f7-c86e3b3e921c" providerId="ADAL" clId="{DE97B71D-D75B-473B-9AC0-CD14B366CE9D}" dt="2021-05-31T15:40:01.743" v="28" actId="2696"/>
        <pc:sldMkLst>
          <pc:docMk/>
          <pc:sldMk cId="311039001" sldId="261"/>
        </pc:sldMkLst>
      </pc:sldChg>
      <pc:sldChg chg="addSp delSp modSp add del mod setBg delDesignElem">
        <pc:chgData name="Suzanne Rice" userId="6e719c88-c7b5-4f8e-92f7-c86e3b3e921c" providerId="ADAL" clId="{DE97B71D-D75B-473B-9AC0-CD14B366CE9D}" dt="2021-05-31T15:39:48.769" v="26" actId="2696"/>
        <pc:sldMkLst>
          <pc:docMk/>
          <pc:sldMk cId="368270975" sldId="261"/>
        </pc:sldMkLst>
        <pc:spChg chg="del">
          <ac:chgData name="Suzanne Rice" userId="6e719c88-c7b5-4f8e-92f7-c86e3b3e921c" providerId="ADAL" clId="{DE97B71D-D75B-473B-9AC0-CD14B366CE9D}" dt="2021-05-31T15:37:40.727" v="23"/>
          <ac:spMkLst>
            <pc:docMk/>
            <pc:sldMk cId="368270975" sldId="261"/>
            <ac:spMk id="15" creationId="{37C89E4B-3C9F-44B9-8B86-D9E3D112D8EC}"/>
          </ac:spMkLst>
        </pc:spChg>
        <pc:picChg chg="add del mod">
          <ac:chgData name="Suzanne Rice" userId="6e719c88-c7b5-4f8e-92f7-c86e3b3e921c" providerId="ADAL" clId="{DE97B71D-D75B-473B-9AC0-CD14B366CE9D}" dt="2021-05-31T15:38:38.832" v="25" actId="21"/>
          <ac:picMkLst>
            <pc:docMk/>
            <pc:sldMk cId="368270975" sldId="261"/>
            <ac:picMk id="7" creationId="{22F54575-A1C8-4F8A-8D44-905839900407}"/>
          </ac:picMkLst>
        </pc:picChg>
        <pc:cxnChg chg="del">
          <ac:chgData name="Suzanne Rice" userId="6e719c88-c7b5-4f8e-92f7-c86e3b3e921c" providerId="ADAL" clId="{DE97B71D-D75B-473B-9AC0-CD14B366CE9D}" dt="2021-05-31T15:37:40.727" v="23"/>
          <ac:cxnSpMkLst>
            <pc:docMk/>
            <pc:sldMk cId="368270975" sldId="261"/>
            <ac:cxnSpMk id="17" creationId="{AA2EAA10-076F-46BD-8F0F-B9A2FB77A85C}"/>
          </ac:cxnSpMkLst>
        </pc:cxnChg>
        <pc:cxnChg chg="del">
          <ac:chgData name="Suzanne Rice" userId="6e719c88-c7b5-4f8e-92f7-c86e3b3e921c" providerId="ADAL" clId="{DE97B71D-D75B-473B-9AC0-CD14B366CE9D}" dt="2021-05-31T15:37:40.727" v="23"/>
          <ac:cxnSpMkLst>
            <pc:docMk/>
            <pc:sldMk cId="368270975" sldId="261"/>
            <ac:cxnSpMk id="19" creationId="{D891E407-403B-4764-86C9-33A56D3BCAA3}"/>
          </ac:cxnSpMkLst>
        </pc:cxnChg>
      </pc:sldChg>
      <pc:sldChg chg="modSp mod modNotesTx">
        <pc:chgData name="Suzanne Rice" userId="6e719c88-c7b5-4f8e-92f7-c86e3b3e921c" providerId="ADAL" clId="{DE97B71D-D75B-473B-9AC0-CD14B366CE9D}" dt="2021-05-31T16:34:43.510" v="229" actId="20577"/>
        <pc:sldMkLst>
          <pc:docMk/>
          <pc:sldMk cId="2948305498" sldId="2439"/>
        </pc:sldMkLst>
        <pc:spChg chg="mod">
          <ac:chgData name="Suzanne Rice" userId="6e719c88-c7b5-4f8e-92f7-c86e3b3e921c" providerId="ADAL" clId="{DE97B71D-D75B-473B-9AC0-CD14B366CE9D}" dt="2021-05-31T15:35:12.346" v="15" actId="20577"/>
          <ac:spMkLst>
            <pc:docMk/>
            <pc:sldMk cId="2948305498" sldId="2439"/>
            <ac:spMk id="26" creationId="{DB4530C3-10EF-4FDE-A1B1-9DF09C2DF096}"/>
          </ac:spMkLst>
        </pc:spChg>
      </pc:sldChg>
      <pc:sldChg chg="modNotesTx">
        <pc:chgData name="Suzanne Rice" userId="6e719c88-c7b5-4f8e-92f7-c86e3b3e921c" providerId="ADAL" clId="{DE97B71D-D75B-473B-9AC0-CD14B366CE9D}" dt="2021-06-03T17:02:50.250" v="746" actId="20577"/>
        <pc:sldMkLst>
          <pc:docMk/>
          <pc:sldMk cId="1193038959" sldId="2444"/>
        </pc:sldMkLst>
      </pc:sldChg>
      <pc:sldChg chg="modNotesTx">
        <pc:chgData name="Suzanne Rice" userId="6e719c88-c7b5-4f8e-92f7-c86e3b3e921c" providerId="ADAL" clId="{DE97B71D-D75B-473B-9AC0-CD14B366CE9D}" dt="2021-05-31T17:03:44.263" v="304" actId="20577"/>
        <pc:sldMkLst>
          <pc:docMk/>
          <pc:sldMk cId="4038387232" sldId="2445"/>
        </pc:sldMkLst>
      </pc:sldChg>
      <pc:sldChg chg="modNotesTx">
        <pc:chgData name="Suzanne Rice" userId="6e719c88-c7b5-4f8e-92f7-c86e3b3e921c" providerId="ADAL" clId="{DE97B71D-D75B-473B-9AC0-CD14B366CE9D}" dt="2021-05-31T17:04:18.609" v="315" actId="20577"/>
        <pc:sldMkLst>
          <pc:docMk/>
          <pc:sldMk cId="2892671042" sldId="2446"/>
        </pc:sldMkLst>
      </pc:sldChg>
      <pc:sldChg chg="modNotesTx">
        <pc:chgData name="Suzanne Rice" userId="6e719c88-c7b5-4f8e-92f7-c86e3b3e921c" providerId="ADAL" clId="{DE97B71D-D75B-473B-9AC0-CD14B366CE9D}" dt="2021-05-31T17:59:22.207" v="379" actId="20577"/>
        <pc:sldMkLst>
          <pc:docMk/>
          <pc:sldMk cId="4047762444" sldId="2447"/>
        </pc:sldMkLst>
      </pc:sldChg>
      <pc:sldChg chg="modNotesTx">
        <pc:chgData name="Suzanne Rice" userId="6e719c88-c7b5-4f8e-92f7-c86e3b3e921c" providerId="ADAL" clId="{DE97B71D-D75B-473B-9AC0-CD14B366CE9D}" dt="2021-05-31T18:00:29.267" v="386" actId="20577"/>
        <pc:sldMkLst>
          <pc:docMk/>
          <pc:sldMk cId="78582555" sldId="2448"/>
        </pc:sldMkLst>
      </pc:sldChg>
      <pc:sldChg chg="modNotesTx">
        <pc:chgData name="Suzanne Rice" userId="6e719c88-c7b5-4f8e-92f7-c86e3b3e921c" providerId="ADAL" clId="{DE97B71D-D75B-473B-9AC0-CD14B366CE9D}" dt="2021-05-31T18:13:10.179" v="596" actId="20577"/>
        <pc:sldMkLst>
          <pc:docMk/>
          <pc:sldMk cId="2704731957" sldId="2449"/>
        </pc:sldMkLst>
      </pc:sldChg>
      <pc:sldChg chg="modNotesTx">
        <pc:chgData name="Suzanne Rice" userId="6e719c88-c7b5-4f8e-92f7-c86e3b3e921c" providerId="ADAL" clId="{DE97B71D-D75B-473B-9AC0-CD14B366CE9D}" dt="2021-05-31T18:14:28.934" v="672" actId="20577"/>
        <pc:sldMkLst>
          <pc:docMk/>
          <pc:sldMk cId="2184486595" sldId="2450"/>
        </pc:sldMkLst>
      </pc:sldChg>
      <pc:sldChg chg="delSp modSp add mod modNotesTx">
        <pc:chgData name="Suzanne Rice" userId="6e719c88-c7b5-4f8e-92f7-c86e3b3e921c" providerId="ADAL" clId="{DE97B71D-D75B-473B-9AC0-CD14B366CE9D}" dt="2021-05-31T16:34:54.175" v="236" actId="20577"/>
        <pc:sldMkLst>
          <pc:docMk/>
          <pc:sldMk cId="145192926" sldId="2451"/>
        </pc:sldMkLst>
        <pc:spChg chg="del">
          <ac:chgData name="Suzanne Rice" userId="6e719c88-c7b5-4f8e-92f7-c86e3b3e921c" providerId="ADAL" clId="{DE97B71D-D75B-473B-9AC0-CD14B366CE9D}" dt="2021-05-31T15:35:26.710" v="16" actId="21"/>
          <ac:spMkLst>
            <pc:docMk/>
            <pc:sldMk cId="145192926" sldId="2451"/>
            <ac:spMk id="16" creationId="{0238CCA8-B3EF-451B-BB3A-4D1C64DFF899}"/>
          </ac:spMkLst>
        </pc:spChg>
        <pc:spChg chg="mod">
          <ac:chgData name="Suzanne Rice" userId="6e719c88-c7b5-4f8e-92f7-c86e3b3e921c" providerId="ADAL" clId="{DE97B71D-D75B-473B-9AC0-CD14B366CE9D}" dt="2021-05-31T15:35:07.283" v="14" actId="6549"/>
          <ac:spMkLst>
            <pc:docMk/>
            <pc:sldMk cId="145192926" sldId="2451"/>
            <ac:spMk id="26" creationId="{DB4530C3-10EF-4FDE-A1B1-9DF09C2DF096}"/>
          </ac:spMkLst>
        </pc:spChg>
      </pc:sldChg>
      <pc:sldChg chg="addSp delSp modSp add mod modNotesTx">
        <pc:chgData name="Suzanne Rice" userId="6e719c88-c7b5-4f8e-92f7-c86e3b3e921c" providerId="ADAL" clId="{DE97B71D-D75B-473B-9AC0-CD14B366CE9D}" dt="2021-05-31T16:35:05.076" v="243" actId="20577"/>
        <pc:sldMkLst>
          <pc:docMk/>
          <pc:sldMk cId="2612885402" sldId="2452"/>
        </pc:sldMkLst>
        <pc:spChg chg="add del mod">
          <ac:chgData name="Suzanne Rice" userId="6e719c88-c7b5-4f8e-92f7-c86e3b3e921c" providerId="ADAL" clId="{DE97B71D-D75B-473B-9AC0-CD14B366CE9D}" dt="2021-05-31T15:36:39.927" v="21" actId="21"/>
          <ac:spMkLst>
            <pc:docMk/>
            <pc:sldMk cId="2612885402" sldId="2452"/>
            <ac:spMk id="3" creationId="{B277A9BA-3670-4147-95A8-3431A1DD2B8D}"/>
          </ac:spMkLst>
        </pc:spChg>
        <pc:spChg chg="del">
          <ac:chgData name="Suzanne Rice" userId="6e719c88-c7b5-4f8e-92f7-c86e3b3e921c" providerId="ADAL" clId="{DE97B71D-D75B-473B-9AC0-CD14B366CE9D}" dt="2021-05-31T15:36:21.720" v="18" actId="21"/>
          <ac:spMkLst>
            <pc:docMk/>
            <pc:sldMk cId="2612885402" sldId="2452"/>
            <ac:spMk id="18" creationId="{1167D356-5B0E-48EB-BEFF-BC1F2391F5A8}"/>
          </ac:spMkLst>
        </pc:spChg>
        <pc:spChg chg="del">
          <ac:chgData name="Suzanne Rice" userId="6e719c88-c7b5-4f8e-92f7-c86e3b3e921c" providerId="ADAL" clId="{DE97B71D-D75B-473B-9AC0-CD14B366CE9D}" dt="2021-05-31T15:36:32.652" v="20" actId="21"/>
          <ac:spMkLst>
            <pc:docMk/>
            <pc:sldMk cId="2612885402" sldId="2452"/>
            <ac:spMk id="26" creationId="{DB4530C3-10EF-4FDE-A1B1-9DF09C2DF096}"/>
          </ac:spMkLst>
        </pc:spChg>
        <pc:picChg chg="add mod">
          <ac:chgData name="Suzanne Rice" userId="6e719c88-c7b5-4f8e-92f7-c86e3b3e921c" providerId="ADAL" clId="{DE97B71D-D75B-473B-9AC0-CD14B366CE9D}" dt="2021-05-31T15:43:30.814" v="42" actId="14100"/>
          <ac:picMkLst>
            <pc:docMk/>
            <pc:sldMk cId="2612885402" sldId="2452"/>
            <ac:picMk id="5" creationId="{678469DF-D374-41EF-9924-8610299EC464}"/>
          </ac:picMkLst>
        </pc:picChg>
        <pc:picChg chg="del">
          <ac:chgData name="Suzanne Rice" userId="6e719c88-c7b5-4f8e-92f7-c86e3b3e921c" providerId="ADAL" clId="{DE97B71D-D75B-473B-9AC0-CD14B366CE9D}" dt="2021-05-31T15:36:27.941" v="19" actId="21"/>
          <ac:picMkLst>
            <pc:docMk/>
            <pc:sldMk cId="2612885402" sldId="2452"/>
            <ac:picMk id="17" creationId="{074584C4-26AB-4C21-8261-B1FDFD981C47}"/>
          </ac:picMkLst>
        </pc:picChg>
      </pc:sldChg>
      <pc:sldChg chg="addSp modSp add mod modNotesTx">
        <pc:chgData name="Suzanne Rice" userId="6e719c88-c7b5-4f8e-92f7-c86e3b3e921c" providerId="ADAL" clId="{DE97B71D-D75B-473B-9AC0-CD14B366CE9D}" dt="2021-05-31T16:35:15.680" v="260" actId="20577"/>
        <pc:sldMkLst>
          <pc:docMk/>
          <pc:sldMk cId="591477927" sldId="2453"/>
        </pc:sldMkLst>
        <pc:picChg chg="add mod">
          <ac:chgData name="Suzanne Rice" userId="6e719c88-c7b5-4f8e-92f7-c86e3b3e921c" providerId="ADAL" clId="{DE97B71D-D75B-473B-9AC0-CD14B366CE9D}" dt="2021-05-31T15:43:07.965" v="41" actId="14100"/>
          <ac:picMkLst>
            <pc:docMk/>
            <pc:sldMk cId="591477927" sldId="2453"/>
            <ac:picMk id="3" creationId="{3D8A64AB-0444-46E0-B0F2-0FBD9471BAC7}"/>
          </ac:picMkLst>
        </pc:picChg>
      </pc:sldChg>
      <pc:sldChg chg="addSp modSp add mod modNotesTx">
        <pc:chgData name="Suzanne Rice" userId="6e719c88-c7b5-4f8e-92f7-c86e3b3e921c" providerId="ADAL" clId="{DE97B71D-D75B-473B-9AC0-CD14B366CE9D}" dt="2021-05-31T16:35:24.146" v="267" actId="20577"/>
        <pc:sldMkLst>
          <pc:docMk/>
          <pc:sldMk cId="613056327" sldId="2454"/>
        </pc:sldMkLst>
        <pc:picChg chg="add mod">
          <ac:chgData name="Suzanne Rice" userId="6e719c88-c7b5-4f8e-92f7-c86e3b3e921c" providerId="ADAL" clId="{DE97B71D-D75B-473B-9AC0-CD14B366CE9D}" dt="2021-05-31T15:44:47.438" v="47" actId="14100"/>
          <ac:picMkLst>
            <pc:docMk/>
            <pc:sldMk cId="613056327" sldId="2454"/>
            <ac:picMk id="3" creationId="{01D27D62-E549-497D-81AB-67C37B84AD35}"/>
          </ac:picMkLst>
        </pc:picChg>
      </pc:sldChg>
      <pc:sldChg chg="addSp modSp add mod modNotesTx">
        <pc:chgData name="Suzanne Rice" userId="6e719c88-c7b5-4f8e-92f7-c86e3b3e921c" providerId="ADAL" clId="{DE97B71D-D75B-473B-9AC0-CD14B366CE9D}" dt="2021-05-31T16:35:31.389" v="274" actId="20577"/>
        <pc:sldMkLst>
          <pc:docMk/>
          <pc:sldMk cId="3304006124" sldId="2455"/>
        </pc:sldMkLst>
        <pc:picChg chg="add mod">
          <ac:chgData name="Suzanne Rice" userId="6e719c88-c7b5-4f8e-92f7-c86e3b3e921c" providerId="ADAL" clId="{DE97B71D-D75B-473B-9AC0-CD14B366CE9D}" dt="2021-05-31T15:46:10.032" v="51" actId="14100"/>
          <ac:picMkLst>
            <pc:docMk/>
            <pc:sldMk cId="3304006124" sldId="2455"/>
            <ac:picMk id="3" creationId="{ACD3EBDE-5B2E-4195-9A89-A5CFFB40FD0E}"/>
          </ac:picMkLst>
        </pc:picChg>
      </pc:sldChg>
      <pc:sldChg chg="addSp modSp add mod modNotesTx">
        <pc:chgData name="Suzanne Rice" userId="6e719c88-c7b5-4f8e-92f7-c86e3b3e921c" providerId="ADAL" clId="{DE97B71D-D75B-473B-9AC0-CD14B366CE9D}" dt="2021-05-31T16:35:42.684" v="281" actId="20577"/>
        <pc:sldMkLst>
          <pc:docMk/>
          <pc:sldMk cId="2823805273" sldId="2456"/>
        </pc:sldMkLst>
        <pc:picChg chg="add mod">
          <ac:chgData name="Suzanne Rice" userId="6e719c88-c7b5-4f8e-92f7-c86e3b3e921c" providerId="ADAL" clId="{DE97B71D-D75B-473B-9AC0-CD14B366CE9D}" dt="2021-05-31T15:48:33.974" v="57" actId="14100"/>
          <ac:picMkLst>
            <pc:docMk/>
            <pc:sldMk cId="2823805273" sldId="2456"/>
            <ac:picMk id="3" creationId="{15D41D9B-7494-49EE-80D5-50CB910BD06E}"/>
          </ac:picMkLst>
        </pc:picChg>
      </pc:sldChg>
      <pc:sldChg chg="addSp delSp modSp add del mod">
        <pc:chgData name="Suzanne Rice" userId="6e719c88-c7b5-4f8e-92f7-c86e3b3e921c" providerId="ADAL" clId="{DE97B71D-D75B-473B-9AC0-CD14B366CE9D}" dt="2021-05-31T16:41:57.823" v="283" actId="2696"/>
        <pc:sldMkLst>
          <pc:docMk/>
          <pc:sldMk cId="2589119223" sldId="2457"/>
        </pc:sldMkLst>
        <pc:spChg chg="add mod">
          <ac:chgData name="Suzanne Rice" userId="6e719c88-c7b5-4f8e-92f7-c86e3b3e921c" providerId="ADAL" clId="{DE97B71D-D75B-473B-9AC0-CD14B366CE9D}" dt="2021-05-31T16:41:53.061" v="282" actId="21"/>
          <ac:spMkLst>
            <pc:docMk/>
            <pc:sldMk cId="2589119223" sldId="2457"/>
            <ac:spMk id="3" creationId="{1F7EC9D9-6953-424E-AFC9-E451B72E772D}"/>
          </ac:spMkLst>
        </pc:spChg>
        <pc:picChg chg="del">
          <ac:chgData name="Suzanne Rice" userId="6e719c88-c7b5-4f8e-92f7-c86e3b3e921c" providerId="ADAL" clId="{DE97B71D-D75B-473B-9AC0-CD14B366CE9D}" dt="2021-05-31T16:41:53.061" v="282" actId="21"/>
          <ac:picMkLst>
            <pc:docMk/>
            <pc:sldMk cId="2589119223" sldId="2457"/>
            <ac:picMk id="21" creationId="{EF20DFCA-9E4C-458D-819F-23D5A7D5ED3E}"/>
          </ac:picMkLst>
        </pc:picChg>
      </pc:sldChg>
      <pc:sldChg chg="addSp modSp add mod modNotesTx">
        <pc:chgData name="Suzanne Rice" userId="6e719c88-c7b5-4f8e-92f7-c86e3b3e921c" providerId="ADAL" clId="{DE97B71D-D75B-473B-9AC0-CD14B366CE9D}" dt="2021-05-31T17:04:59.413" v="324" actId="20577"/>
        <pc:sldMkLst>
          <pc:docMk/>
          <pc:sldMk cId="3296125218" sldId="2458"/>
        </pc:sldMkLst>
        <pc:picChg chg="add mod">
          <ac:chgData name="Suzanne Rice" userId="6e719c88-c7b5-4f8e-92f7-c86e3b3e921c" providerId="ADAL" clId="{DE97B71D-D75B-473B-9AC0-CD14B366CE9D}" dt="2021-05-31T15:54:22.949" v="65" actId="14100"/>
          <ac:picMkLst>
            <pc:docMk/>
            <pc:sldMk cId="3296125218" sldId="2458"/>
            <ac:picMk id="3" creationId="{FA2A2DCD-A592-4F78-8B02-8D5A6D36632C}"/>
          </ac:picMkLst>
        </pc:picChg>
      </pc:sldChg>
      <pc:sldChg chg="addSp modSp add mod modNotesTx">
        <pc:chgData name="Suzanne Rice" userId="6e719c88-c7b5-4f8e-92f7-c86e3b3e921c" providerId="ADAL" clId="{DE97B71D-D75B-473B-9AC0-CD14B366CE9D}" dt="2021-05-31T17:44:51.100" v="373" actId="20577"/>
        <pc:sldMkLst>
          <pc:docMk/>
          <pc:sldMk cId="582512542" sldId="2459"/>
        </pc:sldMkLst>
        <pc:picChg chg="add mod">
          <ac:chgData name="Suzanne Rice" userId="6e719c88-c7b5-4f8e-92f7-c86e3b3e921c" providerId="ADAL" clId="{DE97B71D-D75B-473B-9AC0-CD14B366CE9D}" dt="2021-05-31T15:56:51.606" v="152" actId="14100"/>
          <ac:picMkLst>
            <pc:docMk/>
            <pc:sldMk cId="582512542" sldId="2459"/>
            <ac:picMk id="3" creationId="{AB3FAC9B-FC36-4CD6-9438-98AF0683A424}"/>
          </ac:picMkLst>
        </pc:picChg>
      </pc:sldChg>
      <pc:sldChg chg="addSp modSp add mod modNotesTx">
        <pc:chgData name="Suzanne Rice" userId="6e719c88-c7b5-4f8e-92f7-c86e3b3e921c" providerId="ADAL" clId="{DE97B71D-D75B-473B-9AC0-CD14B366CE9D}" dt="2021-05-31T17:09:25.260" v="353" actId="20577"/>
        <pc:sldMkLst>
          <pc:docMk/>
          <pc:sldMk cId="3327561106" sldId="2460"/>
        </pc:sldMkLst>
        <pc:picChg chg="add mod">
          <ac:chgData name="Suzanne Rice" userId="6e719c88-c7b5-4f8e-92f7-c86e3b3e921c" providerId="ADAL" clId="{DE97B71D-D75B-473B-9AC0-CD14B366CE9D}" dt="2021-05-31T15:56:12.387" v="147" actId="1076"/>
          <ac:picMkLst>
            <pc:docMk/>
            <pc:sldMk cId="3327561106" sldId="2460"/>
            <ac:picMk id="3" creationId="{DFF0C791-88C9-4239-9F0F-5248291CA179}"/>
          </ac:picMkLst>
        </pc:picChg>
      </pc:sldChg>
      <pc:sldChg chg="addSp modSp add mod modNotesTx">
        <pc:chgData name="Suzanne Rice" userId="6e719c88-c7b5-4f8e-92f7-c86e3b3e921c" providerId="ADAL" clId="{DE97B71D-D75B-473B-9AC0-CD14B366CE9D}" dt="2021-05-31T18:02:12.170" v="457" actId="20577"/>
        <pc:sldMkLst>
          <pc:docMk/>
          <pc:sldMk cId="1756950917" sldId="2461"/>
        </pc:sldMkLst>
        <pc:picChg chg="add mod">
          <ac:chgData name="Suzanne Rice" userId="6e719c88-c7b5-4f8e-92f7-c86e3b3e921c" providerId="ADAL" clId="{DE97B71D-D75B-473B-9AC0-CD14B366CE9D}" dt="2021-05-31T16:06:27.715" v="168" actId="1076"/>
          <ac:picMkLst>
            <pc:docMk/>
            <pc:sldMk cId="1756950917" sldId="2461"/>
            <ac:picMk id="3" creationId="{26B533A8-7453-4E54-9247-75EE57247821}"/>
          </ac:picMkLst>
        </pc:picChg>
        <pc:picChg chg="add mod">
          <ac:chgData name="Suzanne Rice" userId="6e719c88-c7b5-4f8e-92f7-c86e3b3e921c" providerId="ADAL" clId="{DE97B71D-D75B-473B-9AC0-CD14B366CE9D}" dt="2021-05-31T16:06:36.820" v="170" actId="14100"/>
          <ac:picMkLst>
            <pc:docMk/>
            <pc:sldMk cId="1756950917" sldId="2461"/>
            <ac:picMk id="5" creationId="{7A130CBB-CD50-4140-966E-07C95097B90C}"/>
          </ac:picMkLst>
        </pc:picChg>
      </pc:sldChg>
      <pc:sldChg chg="addSp modSp add mod modNotesTx">
        <pc:chgData name="Suzanne Rice" userId="6e719c88-c7b5-4f8e-92f7-c86e3b3e921c" providerId="ADAL" clId="{DE97B71D-D75B-473B-9AC0-CD14B366CE9D}" dt="2021-05-31T18:09:45.569" v="590" actId="20577"/>
        <pc:sldMkLst>
          <pc:docMk/>
          <pc:sldMk cId="2522924394" sldId="2462"/>
        </pc:sldMkLst>
        <pc:picChg chg="add mod">
          <ac:chgData name="Suzanne Rice" userId="6e719c88-c7b5-4f8e-92f7-c86e3b3e921c" providerId="ADAL" clId="{DE97B71D-D75B-473B-9AC0-CD14B366CE9D}" dt="2021-05-31T16:07:58.212" v="186" actId="14100"/>
          <ac:picMkLst>
            <pc:docMk/>
            <pc:sldMk cId="2522924394" sldId="2462"/>
            <ac:picMk id="3" creationId="{5BA6A49A-3E69-49B2-9A2D-280B64733C08}"/>
          </ac:picMkLst>
        </pc:picChg>
      </pc:sldChg>
      <pc:sldChg chg="addSp modSp add mod modNotesTx">
        <pc:chgData name="Suzanne Rice" userId="6e719c88-c7b5-4f8e-92f7-c86e3b3e921c" providerId="ADAL" clId="{DE97B71D-D75B-473B-9AC0-CD14B366CE9D}" dt="2021-05-31T18:06:12.278" v="526" actId="20577"/>
        <pc:sldMkLst>
          <pc:docMk/>
          <pc:sldMk cId="3074080256" sldId="2463"/>
        </pc:sldMkLst>
        <pc:picChg chg="add mod">
          <ac:chgData name="Suzanne Rice" userId="6e719c88-c7b5-4f8e-92f7-c86e3b3e921c" providerId="ADAL" clId="{DE97B71D-D75B-473B-9AC0-CD14B366CE9D}" dt="2021-05-31T16:07:02.651" v="175" actId="14100"/>
          <ac:picMkLst>
            <pc:docMk/>
            <pc:sldMk cId="3074080256" sldId="2463"/>
            <ac:picMk id="3" creationId="{63ED18F3-FE4E-4297-916E-A566C75922CC}"/>
          </ac:picMkLst>
        </pc:picChg>
        <pc:picChg chg="add mod">
          <ac:chgData name="Suzanne Rice" userId="6e719c88-c7b5-4f8e-92f7-c86e3b3e921c" providerId="ADAL" clId="{DE97B71D-D75B-473B-9AC0-CD14B366CE9D}" dt="2021-05-31T16:07:27.398" v="181" actId="1076"/>
          <ac:picMkLst>
            <pc:docMk/>
            <pc:sldMk cId="3074080256" sldId="2463"/>
            <ac:picMk id="5" creationId="{7C67142E-F354-4FDB-8B59-76F9A8FC4F0F}"/>
          </ac:picMkLst>
        </pc:picChg>
      </pc:sldChg>
      <pc:sldChg chg="addSp modSp add mod modNotesTx">
        <pc:chgData name="Suzanne Rice" userId="6e719c88-c7b5-4f8e-92f7-c86e3b3e921c" providerId="ADAL" clId="{DE97B71D-D75B-473B-9AC0-CD14B366CE9D}" dt="2021-05-31T18:15:50.227" v="694" actId="20577"/>
        <pc:sldMkLst>
          <pc:docMk/>
          <pc:sldMk cId="1740812355" sldId="2464"/>
        </pc:sldMkLst>
        <pc:picChg chg="add mod">
          <ac:chgData name="Suzanne Rice" userId="6e719c88-c7b5-4f8e-92f7-c86e3b3e921c" providerId="ADAL" clId="{DE97B71D-D75B-473B-9AC0-CD14B366CE9D}" dt="2021-05-31T16:18:53.915" v="197" actId="14100"/>
          <ac:picMkLst>
            <pc:docMk/>
            <pc:sldMk cId="1740812355" sldId="2464"/>
            <ac:picMk id="3" creationId="{2C31074A-E395-4162-BF6C-E59AA24D6DF9}"/>
          </ac:picMkLst>
        </pc:picChg>
      </pc:sldChg>
      <pc:sldChg chg="addSp modSp add mod ord modNotesTx">
        <pc:chgData name="Suzanne Rice" userId="6e719c88-c7b5-4f8e-92f7-c86e3b3e921c" providerId="ADAL" clId="{DE97B71D-D75B-473B-9AC0-CD14B366CE9D}" dt="2021-06-03T17:15:48.207" v="1011" actId="20577"/>
        <pc:sldMkLst>
          <pc:docMk/>
          <pc:sldMk cId="2638849555" sldId="2465"/>
        </pc:sldMkLst>
        <pc:spChg chg="add mod">
          <ac:chgData name="Suzanne Rice" userId="6e719c88-c7b5-4f8e-92f7-c86e3b3e921c" providerId="ADAL" clId="{DE97B71D-D75B-473B-9AC0-CD14B366CE9D}" dt="2021-06-03T17:15:23.412" v="945" actId="20577"/>
          <ac:spMkLst>
            <pc:docMk/>
            <pc:sldMk cId="2638849555" sldId="2465"/>
            <ac:spMk id="2" creationId="{E91CAB5C-E6B9-46F5-82F1-85D4CDC81260}"/>
          </ac:spMkLst>
        </pc:spChg>
        <pc:picChg chg="add mod">
          <ac:chgData name="Suzanne Rice" userId="6e719c88-c7b5-4f8e-92f7-c86e3b3e921c" providerId="ADAL" clId="{DE97B71D-D75B-473B-9AC0-CD14B366CE9D}" dt="2021-06-03T17:13:24.203" v="755" actId="962"/>
          <ac:picMkLst>
            <pc:docMk/>
            <pc:sldMk cId="2638849555" sldId="2465"/>
            <ac:picMk id="4" creationId="{5570A7AE-3E32-4FEF-8292-6E3F633B11AA}"/>
          </ac:picMkLst>
        </pc:picChg>
      </pc:sldChg>
      <pc:sldChg chg="addSp modSp add mod modNotesTx">
        <pc:chgData name="Suzanne Rice" userId="6e719c88-c7b5-4f8e-92f7-c86e3b3e921c" providerId="ADAL" clId="{DE97B71D-D75B-473B-9AC0-CD14B366CE9D}" dt="2021-05-31T18:17:33.674" v="741" actId="20577"/>
        <pc:sldMkLst>
          <pc:docMk/>
          <pc:sldMk cId="3844774166" sldId="2466"/>
        </pc:sldMkLst>
        <pc:picChg chg="add mod">
          <ac:chgData name="Suzanne Rice" userId="6e719c88-c7b5-4f8e-92f7-c86e3b3e921c" providerId="ADAL" clId="{DE97B71D-D75B-473B-9AC0-CD14B366CE9D}" dt="2021-05-31T16:20:51.762" v="215" actId="14100"/>
          <ac:picMkLst>
            <pc:docMk/>
            <pc:sldMk cId="3844774166" sldId="2466"/>
            <ac:picMk id="3" creationId="{E036731B-679D-4978-8A9A-EF9F02B21C09}"/>
          </ac:picMkLst>
        </pc:picChg>
      </pc:sldChg>
      <pc:sldChg chg="addSp modSp add mod modNotesTx">
        <pc:chgData name="Suzanne Rice" userId="6e719c88-c7b5-4f8e-92f7-c86e3b3e921c" providerId="ADAL" clId="{DE97B71D-D75B-473B-9AC0-CD14B366CE9D}" dt="2021-05-31T18:16:19.448" v="709" actId="20577"/>
        <pc:sldMkLst>
          <pc:docMk/>
          <pc:sldMk cId="3361669126" sldId="2467"/>
        </pc:sldMkLst>
        <pc:picChg chg="add mod">
          <ac:chgData name="Suzanne Rice" userId="6e719c88-c7b5-4f8e-92f7-c86e3b3e921c" providerId="ADAL" clId="{DE97B71D-D75B-473B-9AC0-CD14B366CE9D}" dt="2021-05-31T16:20:12.324" v="210" actId="962"/>
          <ac:picMkLst>
            <pc:docMk/>
            <pc:sldMk cId="3361669126" sldId="2467"/>
            <ac:picMk id="3" creationId="{96D746C0-2A02-49F1-99AE-86F2A7F51331}"/>
          </ac:picMkLst>
        </pc:picChg>
      </pc:sldChg>
      <pc:sldChg chg="addSp modSp add mod modNotesTx">
        <pc:chgData name="Suzanne Rice" userId="6e719c88-c7b5-4f8e-92f7-c86e3b3e921c" providerId="ADAL" clId="{DE97B71D-D75B-473B-9AC0-CD14B366CE9D}" dt="2021-05-31T18:16:06.900" v="696"/>
        <pc:sldMkLst>
          <pc:docMk/>
          <pc:sldMk cId="4083077741" sldId="2468"/>
        </pc:sldMkLst>
        <pc:picChg chg="add mod">
          <ac:chgData name="Suzanne Rice" userId="6e719c88-c7b5-4f8e-92f7-c86e3b3e921c" providerId="ADAL" clId="{DE97B71D-D75B-473B-9AC0-CD14B366CE9D}" dt="2021-05-31T16:19:50.227" v="207" actId="14100"/>
          <ac:picMkLst>
            <pc:docMk/>
            <pc:sldMk cId="4083077741" sldId="2468"/>
            <ac:picMk id="3" creationId="{4AB8BF77-36D5-4894-8644-652305754932}"/>
          </ac:picMkLst>
        </pc:picChg>
      </pc:sldChg>
      <pc:sldChg chg="addSp modSp add mod modNotesTx">
        <pc:chgData name="Suzanne Rice" userId="6e719c88-c7b5-4f8e-92f7-c86e3b3e921c" providerId="ADAL" clId="{DE97B71D-D75B-473B-9AC0-CD14B366CE9D}" dt="2021-05-31T18:16:01.223" v="695"/>
        <pc:sldMkLst>
          <pc:docMk/>
          <pc:sldMk cId="796210901" sldId="2469"/>
        </pc:sldMkLst>
        <pc:picChg chg="add mod">
          <ac:chgData name="Suzanne Rice" userId="6e719c88-c7b5-4f8e-92f7-c86e3b3e921c" providerId="ADAL" clId="{DE97B71D-D75B-473B-9AC0-CD14B366CE9D}" dt="2021-05-31T16:19:23.051" v="202" actId="14100"/>
          <ac:picMkLst>
            <pc:docMk/>
            <pc:sldMk cId="796210901" sldId="2469"/>
            <ac:picMk id="3" creationId="{186AA0ED-0B60-4EB8-8CD9-639B6B48BD4D}"/>
          </ac:picMkLst>
        </pc:picChg>
      </pc:sldChg>
      <pc:sldMasterChg chg="delSldLayout">
        <pc:chgData name="Suzanne Rice" userId="6e719c88-c7b5-4f8e-92f7-c86e3b3e921c" providerId="ADAL" clId="{DE97B71D-D75B-473B-9AC0-CD14B366CE9D}" dt="2021-05-31T15:40:01.743" v="28" actId="2696"/>
        <pc:sldMasterMkLst>
          <pc:docMk/>
          <pc:sldMasterMk cId="2465277891" sldId="2147483648"/>
        </pc:sldMasterMkLst>
        <pc:sldLayoutChg chg="del">
          <pc:chgData name="Suzanne Rice" userId="6e719c88-c7b5-4f8e-92f7-c86e3b3e921c" providerId="ADAL" clId="{DE97B71D-D75B-473B-9AC0-CD14B366CE9D}" dt="2021-05-31T15:39:48.769" v="26" actId="2696"/>
          <pc:sldLayoutMkLst>
            <pc:docMk/>
            <pc:sldMasterMk cId="2465277891" sldId="2147483648"/>
            <pc:sldLayoutMk cId="1756861273" sldId="2147483661"/>
          </pc:sldLayoutMkLst>
        </pc:sldLayoutChg>
        <pc:sldLayoutChg chg="del">
          <pc:chgData name="Suzanne Rice" userId="6e719c88-c7b5-4f8e-92f7-c86e3b3e921c" providerId="ADAL" clId="{DE97B71D-D75B-473B-9AC0-CD14B366CE9D}" dt="2021-05-31T15:40:01.743" v="28" actId="2696"/>
          <pc:sldLayoutMkLst>
            <pc:docMk/>
            <pc:sldMasterMk cId="2465277891" sldId="2147483648"/>
            <pc:sldLayoutMk cId="1974448465" sldId="2147483672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4265FD-4E3F-4008-BF0D-92438DDF38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11FABC-D2A4-4DDD-AE15-415703DDD3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1380DDA-1484-4925-9665-B712FC227C91}" type="datetime1">
              <a:rPr lang="en-GB" smtClean="0"/>
              <a:t>03/06/2021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EBBAB0-AE2E-4EA6-BE3D-A8C4DA40070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1D462F-4914-49FC-A851-7FFFE9D6E8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3422B72-BD1C-4F41-B10E-CA0BEB17901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19076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1D4D4D2-B8B5-4F5F-96B7-B7A149A61E8C}" type="datetime1">
              <a:rPr lang="en-GB" noProof="0" smtClean="0"/>
              <a:t>03/06/2021</a:t>
            </a:fld>
            <a:endParaRPr lang="en-GB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 dirty="0"/>
              <a:t>Click to edit Master text styles</a:t>
            </a:r>
          </a:p>
          <a:p>
            <a:pPr lvl="1" rtl="0"/>
            <a:r>
              <a:rPr lang="en-GB" noProof="0" dirty="0"/>
              <a:t>Second level</a:t>
            </a:r>
          </a:p>
          <a:p>
            <a:pPr lvl="2" rtl="0"/>
            <a:r>
              <a:rPr lang="en-GB" noProof="0" dirty="0"/>
              <a:t>Third level</a:t>
            </a:r>
          </a:p>
          <a:p>
            <a:pPr lvl="3" rtl="0"/>
            <a:r>
              <a:rPr lang="en-GB" noProof="0" dirty="0"/>
              <a:t>Fourth level</a:t>
            </a:r>
          </a:p>
          <a:p>
            <a:pPr lvl="4" rtl="0"/>
            <a:r>
              <a:rPr lang="en-GB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A3BE989-76B8-4F13-9267-01FDA45C437A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697300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Suzanne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A3BE989-76B8-4F13-9267-01FDA45C437A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6819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Steve: Common theme across these example is that they are all have a call to action:</a:t>
            </a:r>
          </a:p>
          <a:p>
            <a:r>
              <a:rPr lang="en-US" dirty="0">
                <a:cs typeface="Calibri"/>
              </a:rPr>
              <a:t>Click here to see your messages, verify email access, get this document.</a:t>
            </a:r>
          </a:p>
          <a:p>
            <a:r>
              <a:rPr lang="en-US" dirty="0">
                <a:cs typeface="Calibri"/>
              </a:rPr>
              <a:t>Different levels of sophistication. First one only had email addresses in blacked out sections – impersonal. Second one had name of the person and also the company name.</a:t>
            </a:r>
          </a:p>
          <a:p>
            <a:r>
              <a:rPr lang="en-US" dirty="0">
                <a:cs typeface="Calibri"/>
              </a:rPr>
              <a:t>Third one is even more targeted, sent to estate agent, from an initial query on website, is property available. Dropbox logo.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A3BE989-76B8-4F13-9267-01FDA45C437A}" type="slidenum">
              <a:rPr lang="en-GB" noProof="0" smtClean="0"/>
              <a:t>10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12230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r>
              <a:rPr lang="en-GB" dirty="0"/>
              <a:t>Steve:  UK was the second most-attacked country in the world last year for ransomware attack, costing UK businesses a total of £365 million for the year.</a:t>
            </a:r>
            <a:endParaRPr lang="en-US" dirty="0"/>
          </a:p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A3BE989-76B8-4F13-9267-01FDA45C437A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08789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Steve: One of the most infamous ransomware attacks – </a:t>
            </a:r>
            <a:r>
              <a:rPr lang="en-US" dirty="0" err="1">
                <a:cs typeface="Calibri"/>
              </a:rPr>
              <a:t>Wannacry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IN 2017 hit the NHS hard - </a:t>
            </a:r>
            <a:r>
              <a:rPr lang="en-US" dirty="0"/>
              <a:t> afflicting over 200,000 computers in over 150 countries </a:t>
            </a:r>
          </a:p>
          <a:p>
            <a:r>
              <a:rPr lang="en-US" dirty="0">
                <a:cs typeface="Calibri"/>
              </a:rPr>
              <a:t>Typical points to note : deadline, double payment, lost forever.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A step further – steal data so that if do not pay ransom, the data is made </a:t>
            </a:r>
            <a:r>
              <a:rPr lang="en-US" dirty="0" err="1">
                <a:cs typeface="Calibri"/>
              </a:rPr>
              <a:t>publically</a:t>
            </a:r>
            <a:r>
              <a:rPr lang="en-US" dirty="0">
                <a:cs typeface="Calibri"/>
              </a:rPr>
              <a:t> available on the web.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A3BE989-76B8-4F13-9267-01FDA45C437A}" type="slidenum">
              <a:rPr lang="en-GB" noProof="0" smtClean="0"/>
              <a:t>12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634491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cs typeface="Calibri"/>
              </a:rPr>
              <a:t>Suzanne: CEO fraud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A3BE989-76B8-4F13-9267-01FDA45C437A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56381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cs typeface="Calibri"/>
              </a:rPr>
              <a:t>Suzanne – CEO fraud response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A3BE989-76B8-4F13-9267-01FDA45C437A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15948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cs typeface="Calibri"/>
              </a:rPr>
              <a:t>Suzanne – CEO fraud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A3BE989-76B8-4F13-9267-01FDA45C437A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41383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Steve</a:t>
            </a:r>
          </a:p>
          <a:p>
            <a:r>
              <a:rPr lang="en-US" dirty="0"/>
              <a:t>Cybersecurity is about managing risk.</a:t>
            </a:r>
          </a:p>
          <a:p>
            <a:endParaRPr lang="en-US" dirty="0">
              <a:cs typeface="Calibri"/>
            </a:endParaRPr>
          </a:p>
          <a:p>
            <a:r>
              <a:rPr lang="en-US" dirty="0"/>
              <a:t>Advanced - SIEM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A3BE989-76B8-4F13-9267-01FDA45C437A}" type="slidenum">
              <a:rPr lang="en-GB" noProof="0" smtClean="0"/>
              <a:t>16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350873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Steve: New standard – Waiver if clients do not want this protection.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A3BE989-76B8-4F13-9267-01FDA45C437A}" type="slidenum">
              <a:rPr lang="en-GB" noProof="0" smtClean="0"/>
              <a:t>17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601407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cs typeface="Calibri"/>
              </a:rPr>
              <a:t>Steve/Suzanne</a:t>
            </a:r>
          </a:p>
          <a:p>
            <a:r>
              <a:rPr lang="en-GB" dirty="0">
                <a:cs typeface="Calibri"/>
              </a:rPr>
              <a:t>How SIEM can protect you from an attack.</a:t>
            </a:r>
          </a:p>
          <a:p>
            <a:r>
              <a:rPr lang="en-GB" dirty="0">
                <a:cs typeface="Calibri"/>
              </a:rPr>
              <a:t>LinkedIn Example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A3BE989-76B8-4F13-9267-01FDA45C437A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24598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cs typeface="Calibri"/>
              </a:rPr>
              <a:t>Steve/Suzanne</a:t>
            </a:r>
          </a:p>
          <a:p>
            <a:r>
              <a:rPr lang="en-GB" dirty="0">
                <a:cs typeface="Calibri"/>
              </a:rPr>
              <a:t>LinkedIn conversation  - cv sent – link doesn’t work.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A3BE989-76B8-4F13-9267-01FDA45C437A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7374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cs typeface="Calibri"/>
              </a:rPr>
              <a:t>Steve: What types of attacks – I'll talk about the 2 that are most common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A3BE989-76B8-4F13-9267-01FDA45C437A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30125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cs typeface="Calibri"/>
              </a:rPr>
              <a:t>Steve/Suzanne</a:t>
            </a:r>
          </a:p>
          <a:p>
            <a:r>
              <a:rPr lang="en-GB" dirty="0">
                <a:cs typeface="Calibri"/>
              </a:rPr>
              <a:t>Ransomware – how the SOC could have helped.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A3BE989-76B8-4F13-9267-01FDA45C437A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52329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Steve</a:t>
            </a:r>
          </a:p>
          <a:p>
            <a:r>
              <a:rPr lang="en-US" dirty="0">
                <a:cs typeface="Calibri"/>
              </a:rPr>
              <a:t>DNS protection – Not tied to a location, on computer so doesn't matter where you are.</a:t>
            </a:r>
          </a:p>
          <a:p>
            <a:r>
              <a:rPr lang="en-US" dirty="0">
                <a:cs typeface="Calibri"/>
              </a:rPr>
              <a:t>Can control internet usage.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A3BE989-76B8-4F13-9267-01FDA45C437A}" type="slidenum">
              <a:rPr lang="en-GB" noProof="0" smtClean="0"/>
              <a:t>21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423254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Steve – Security Awareness Training – your employees are the weakest link.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A3BE989-76B8-4F13-9267-01FDA45C437A}" type="slidenum">
              <a:rPr lang="en-GB" noProof="0" smtClean="0"/>
              <a:t>22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268698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cs typeface="Calibri"/>
              </a:rPr>
              <a:t>Suzanne – SAT example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A3BE989-76B8-4F13-9267-01FDA45C437A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88146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cs typeface="Calibri"/>
              </a:rPr>
              <a:t>Suzanne – SAT example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A3BE989-76B8-4F13-9267-01FDA45C437A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47293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cs typeface="Calibri"/>
              </a:rPr>
              <a:t>Suzanne – SAT example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A3BE989-76B8-4F13-9267-01FDA45C437A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84549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cs typeface="Calibri"/>
              </a:rPr>
              <a:t>Suzanne – SAT example – pop up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A3BE989-76B8-4F13-9267-01FDA45C437A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92590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cs typeface="Calibri"/>
              </a:rPr>
              <a:t>Steve</a:t>
            </a:r>
          </a:p>
          <a:p>
            <a:r>
              <a:rPr lang="en-GB" dirty="0">
                <a:cs typeface="Calibri"/>
              </a:rPr>
              <a:t>Tailored </a:t>
            </a:r>
            <a:r>
              <a:rPr lang="en-GB">
                <a:cs typeface="Calibri"/>
              </a:rPr>
              <a:t>phishing tests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A3BE989-76B8-4F13-9267-01FDA45C437A}" type="slidenum">
              <a:rPr lang="en-GB" smtClean="0"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96751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A3BE989-76B8-4F13-9267-01FDA45C437A}" type="slidenum">
              <a:rPr lang="en-GB" smtClean="0"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05628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A3BE989-76B8-4F13-9267-01FDA45C437A}" type="slidenum">
              <a:rPr lang="en-GB" smtClean="0"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564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cs typeface="Calibri"/>
              </a:rPr>
              <a:t>Suzanne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A3BE989-76B8-4F13-9267-01FDA45C437A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9241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cs typeface="Calibri"/>
              </a:rPr>
              <a:t>Suzanne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A3BE989-76B8-4F13-9267-01FDA45C437A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2092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cs typeface="Calibri"/>
              </a:rPr>
              <a:t>Suzanne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A3BE989-76B8-4F13-9267-01FDA45C437A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3552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cs typeface="Calibri"/>
              </a:rPr>
              <a:t>Suzanne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A3BE989-76B8-4F13-9267-01FDA45C437A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6299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cs typeface="Calibri"/>
              </a:rPr>
              <a:t>Suzanne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A3BE989-76B8-4F13-9267-01FDA45C437A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6142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cs typeface="Calibri"/>
              </a:rPr>
              <a:t>Suzanne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AA3BE989-76B8-4F13-9267-01FDA45C437A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96854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r>
              <a:rPr lang="en-GB" dirty="0"/>
              <a:t>Steve: The aim is to steal sensitive data like credit card numbers and login information. It’s the most common type of cyber attack.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A3BE989-76B8-4F13-9267-01FDA45C437A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4464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52A32AF-62A0-4A11-B830-1542614A95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E73F1A-AAF0-4EB4-8DF0-C152BD93C6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91372" y="2238426"/>
            <a:ext cx="6609256" cy="1508126"/>
          </a:xfrm>
        </p:spPr>
        <p:txBody>
          <a:bodyPr rtlCol="0" anchor="b"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075AE6-92D3-4205-B268-E1AD6C590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1372" y="3838627"/>
            <a:ext cx="6609256" cy="450503"/>
          </a:xfrm>
        </p:spPr>
        <p:txBody>
          <a:bodyPr rtlCol="0"/>
          <a:lstStyle>
            <a:lvl1pPr marL="0" indent="0" algn="ctr">
              <a:buNone/>
              <a:defRPr sz="2400" spc="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76861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46D6A0C-E2C3-43CB-83D0-B5F6221079CA}"/>
              </a:ext>
            </a:extLst>
          </p:cNvPr>
          <p:cNvGrpSpPr/>
          <p:nvPr userDrawn="1"/>
        </p:nvGrpSpPr>
        <p:grpSpPr>
          <a:xfrm flipH="1">
            <a:off x="2076202" y="1374276"/>
            <a:ext cx="7324426" cy="3883523"/>
            <a:chOff x="252031" y="-22763"/>
            <a:chExt cx="7324426" cy="726996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C96296-0FBF-47A5-9D6A-5D9BB647A4D7}"/>
                </a:ext>
              </a:extLst>
            </p:cNvPr>
            <p:cNvSpPr/>
            <p:nvPr userDrawn="1"/>
          </p:nvSpPr>
          <p:spPr>
            <a:xfrm>
              <a:off x="979714" y="1181211"/>
              <a:ext cx="6117771" cy="6065990"/>
            </a:xfrm>
            <a:prstGeom prst="rect">
              <a:avLst/>
            </a:prstGeom>
            <a:gradFill>
              <a:gsLst>
                <a:gs pos="0">
                  <a:schemeClr val="accent5">
                    <a:lumMod val="50000"/>
                    <a:alpha val="70000"/>
                  </a:schemeClr>
                </a:gs>
                <a:gs pos="100000">
                  <a:schemeClr val="accent1">
                    <a:alpha val="70000"/>
                  </a:schemeClr>
                </a:gs>
                <a:gs pos="51000">
                  <a:schemeClr val="accent5">
                    <a:lumMod val="75000"/>
                    <a:alpha val="7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997D03F-0BE2-458F-92A2-4FE73B0FBF51}"/>
                </a:ext>
              </a:extLst>
            </p:cNvPr>
            <p:cNvSpPr/>
            <p:nvPr userDrawn="1"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3F17719-10FE-433E-9CCC-4509DE17F22A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DE73F1A-AAF0-4EB4-8DF0-C152BD93C6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91372" y="2238426"/>
            <a:ext cx="6609256" cy="1508126"/>
          </a:xfrm>
        </p:spPr>
        <p:txBody>
          <a:bodyPr rtlCol="0" anchor="b"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075AE6-92D3-4205-B268-E1AD6C590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1372" y="3838627"/>
            <a:ext cx="6609256" cy="450503"/>
          </a:xfrm>
        </p:spPr>
        <p:txBody>
          <a:bodyPr rtlCol="0"/>
          <a:lstStyle>
            <a:lvl1pPr marL="0" indent="0" algn="ctr">
              <a:buNone/>
              <a:defRPr sz="2400" spc="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7BF3BF7F-F094-497C-9310-2FE8B059E82B}"/>
              </a:ext>
            </a:extLst>
          </p:cNvPr>
          <p:cNvGrpSpPr/>
          <p:nvPr userDrawn="1"/>
        </p:nvGrpSpPr>
        <p:grpSpPr>
          <a:xfrm flipH="1" flipV="1">
            <a:off x="3581400" y="451189"/>
            <a:ext cx="5276606" cy="5768636"/>
            <a:chOff x="883522" y="408327"/>
            <a:chExt cx="5276606" cy="576863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D49E498-4E90-44A2-B49F-157DFF9E8581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chemeClr val="accent5">
                    <a:lumMod val="50000"/>
                    <a:alpha val="70000"/>
                  </a:schemeClr>
                </a:gs>
                <a:gs pos="100000">
                  <a:schemeClr val="accent1">
                    <a:alpha val="70000"/>
                  </a:schemeClr>
                </a:gs>
                <a:gs pos="50000">
                  <a:schemeClr val="accent5">
                    <a:lumMod val="75000"/>
                    <a:alpha val="7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 dirty="0"/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B2D9F108-8C30-4BEC-8122-BE2632644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AB546B5-7C56-40DD-B1DF-AE850DE5FDB3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 dirty="0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4C30FD01-9DD8-4ECA-AC52-7C41002A9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095" y="1742989"/>
            <a:ext cx="4351911" cy="3352800"/>
          </a:xfrm>
        </p:spPr>
        <p:txBody>
          <a:bodyPr rtlCol="0">
            <a:normAutofit/>
          </a:bodyPr>
          <a:lstStyle>
            <a:lvl1pPr algn="ctr">
              <a:defRPr sz="4400" b="1" spc="3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n-GB" noProof="0" dirty="0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EC8E835-7291-427D-948E-B544E36AD12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06094" y="4127455"/>
            <a:ext cx="4351911" cy="296437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2000" cap="all" spc="600" baseline="0">
                <a:latin typeface="+mj-lt"/>
              </a:defRPr>
            </a:lvl1pPr>
          </a:lstStyle>
          <a:p>
            <a:pPr marL="228600" lvl="0" indent="-228600" algn="ctr" rtl="0"/>
            <a:r>
              <a:rPr lang="en-GB" noProof="0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8000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EDCBFD0-7AE5-4346-AD3A-01F956626091}"/>
              </a:ext>
            </a:extLst>
          </p:cNvPr>
          <p:cNvSpPr/>
          <p:nvPr userDrawn="1"/>
        </p:nvSpPr>
        <p:spPr>
          <a:xfrm>
            <a:off x="4430484" y="0"/>
            <a:ext cx="2873833" cy="5426414"/>
          </a:xfrm>
          <a:prstGeom prst="rect">
            <a:avLst/>
          </a:prstGeom>
          <a:noFill/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1F4A2F-9480-4E94-806C-5D65C71DF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3834596" cy="1124404"/>
          </a:xfrm>
        </p:spPr>
        <p:txBody>
          <a:bodyPr rtlCol="0">
            <a:noAutofit/>
          </a:bodyPr>
          <a:lstStyle>
            <a:lvl1pPr>
              <a:defRPr sz="2800"/>
            </a:lvl1pPr>
          </a:lstStyle>
          <a:p>
            <a:pPr rtl="0"/>
            <a:r>
              <a:rPr lang="en-GB" noProof="0" dirty="0"/>
              <a:t>Click to edit Master title style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3A4379-5E89-42FE-AA5C-BEA0CDFCDD6F}"/>
              </a:ext>
            </a:extLst>
          </p:cNvPr>
          <p:cNvSpPr/>
          <p:nvPr userDrawn="1"/>
        </p:nvSpPr>
        <p:spPr>
          <a:xfrm>
            <a:off x="4887684" y="1431586"/>
            <a:ext cx="2873833" cy="5426414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  <a:gs pos="50000">
                <a:schemeClr val="accent5">
                  <a:lumMod val="75000"/>
                  <a:alpha val="7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DA028-023B-4883-9A48-70FD7A2E522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A625CC-388D-4655-BFA6-2CC4FD9E889D}"/>
              </a:ext>
            </a:extLst>
          </p:cNvPr>
          <p:cNvSpPr/>
          <p:nvPr userDrawn="1"/>
        </p:nvSpPr>
        <p:spPr>
          <a:xfrm>
            <a:off x="4659081" y="447789"/>
            <a:ext cx="2873833" cy="595795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AA6DE-6D7A-4135-8B9F-99A91527F21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20B4D13-5F10-4886-AF0F-09B6ABB5C3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431586"/>
            <a:ext cx="3467099" cy="436120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/>
            </a:lvl1pPr>
            <a:lvl2pPr>
              <a:defRPr lang="en-US" sz="1400" dirty="0"/>
            </a:lvl2pPr>
            <a:lvl3pPr>
              <a:defRPr lang="en-US" sz="1200" dirty="0"/>
            </a:lvl3pPr>
            <a:lvl4pPr>
              <a:defRPr lang="en-US" sz="1100" dirty="0"/>
            </a:lvl4pPr>
            <a:lvl5pPr>
              <a:defRPr lang="en-US" sz="1100" dirty="0"/>
            </a:lvl5pPr>
          </a:lstStyle>
          <a:p>
            <a:pPr lvl="0" rtl="0">
              <a:lnSpc>
                <a:spcPct val="150000"/>
              </a:lnSpc>
            </a:pPr>
            <a:r>
              <a:rPr lang="en-GB" noProof="0" dirty="0"/>
              <a:t>Click to edit Master text styles</a:t>
            </a:r>
          </a:p>
          <a:p>
            <a:pPr lvl="1" rtl="0">
              <a:lnSpc>
                <a:spcPct val="150000"/>
              </a:lnSpc>
            </a:pPr>
            <a:r>
              <a:rPr lang="en-GB" noProof="0" dirty="0"/>
              <a:t>Second level</a:t>
            </a:r>
          </a:p>
          <a:p>
            <a:pPr lvl="2" rtl="0">
              <a:lnSpc>
                <a:spcPct val="150000"/>
              </a:lnSpc>
            </a:pPr>
            <a:r>
              <a:rPr lang="en-GB" noProof="0" dirty="0"/>
              <a:t>Third level</a:t>
            </a:r>
          </a:p>
          <a:p>
            <a:pPr lvl="3" rtl="0">
              <a:lnSpc>
                <a:spcPct val="150000"/>
              </a:lnSpc>
            </a:pPr>
            <a:r>
              <a:rPr lang="en-GB" noProof="0" dirty="0"/>
              <a:t>Fourth level</a:t>
            </a:r>
          </a:p>
          <a:p>
            <a:pPr lvl="4" rtl="0">
              <a:lnSpc>
                <a:spcPct val="150000"/>
              </a:lnSpc>
            </a:pPr>
            <a:r>
              <a:rPr lang="en-GB" noProof="0" dirty="0"/>
              <a:t>Fifth level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EE7BCAD4-8DB6-482F-8DC0-F6D653F92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53394" y="1431586"/>
            <a:ext cx="3467106" cy="436120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/>
            </a:lvl1pPr>
            <a:lvl2pPr>
              <a:defRPr lang="en-US" sz="1400" dirty="0"/>
            </a:lvl2pPr>
            <a:lvl3pPr>
              <a:defRPr lang="en-US" sz="1200" dirty="0"/>
            </a:lvl3pPr>
            <a:lvl4pPr>
              <a:defRPr lang="en-US" sz="1100" dirty="0"/>
            </a:lvl4pPr>
            <a:lvl5pPr>
              <a:defRPr lang="en-US" sz="1100" dirty="0"/>
            </a:lvl5pPr>
          </a:lstStyle>
          <a:p>
            <a:pPr lvl="0" rtl="0">
              <a:lnSpc>
                <a:spcPct val="150000"/>
              </a:lnSpc>
            </a:pPr>
            <a:r>
              <a:rPr lang="en-GB" noProof="0" dirty="0"/>
              <a:t>Click to edit Master text styles</a:t>
            </a:r>
          </a:p>
          <a:p>
            <a:pPr lvl="1" rtl="0">
              <a:lnSpc>
                <a:spcPct val="150000"/>
              </a:lnSpc>
            </a:pPr>
            <a:r>
              <a:rPr lang="en-GB" noProof="0" dirty="0"/>
              <a:t>Second level</a:t>
            </a:r>
          </a:p>
          <a:p>
            <a:pPr lvl="2" rtl="0">
              <a:lnSpc>
                <a:spcPct val="150000"/>
              </a:lnSpc>
            </a:pPr>
            <a:r>
              <a:rPr lang="en-GB" noProof="0" dirty="0"/>
              <a:t>Third level</a:t>
            </a:r>
          </a:p>
          <a:p>
            <a:pPr lvl="3" rtl="0">
              <a:lnSpc>
                <a:spcPct val="150000"/>
              </a:lnSpc>
            </a:pPr>
            <a:r>
              <a:rPr lang="en-GB" noProof="0" dirty="0"/>
              <a:t>Fourth level</a:t>
            </a:r>
          </a:p>
          <a:p>
            <a:pPr lvl="4" rtl="0">
              <a:lnSpc>
                <a:spcPct val="150000"/>
              </a:lnSpc>
            </a:pPr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5244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38A5A1-070F-43C9-B2D5-C557B0D72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3882" y="1061132"/>
            <a:ext cx="3464717" cy="823912"/>
          </a:xfrm>
          <a:ln>
            <a:noFill/>
          </a:ln>
        </p:spPr>
        <p:txBody>
          <a:bodyPr rtlCol="0"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CBEC1-2F48-4E90-ADF0-BEE2B9E47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882" y="2108201"/>
            <a:ext cx="3464717" cy="3684588"/>
          </a:xfrm>
        </p:spPr>
        <p:txBody>
          <a:bodyPr rtlCol="0">
            <a:normAutofit/>
          </a:bodyPr>
          <a:lstStyle>
            <a:lvl1pPr>
              <a:lnSpc>
                <a:spcPct val="150000"/>
              </a:lnSpc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1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1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n-GB" noProof="0" dirty="0"/>
              <a:t>Click to edit Master text styles</a:t>
            </a:r>
          </a:p>
          <a:p>
            <a:pPr lvl="1" rtl="0"/>
            <a:r>
              <a:rPr lang="en-GB" noProof="0" dirty="0"/>
              <a:t>Second level</a:t>
            </a:r>
          </a:p>
          <a:p>
            <a:pPr lvl="2" rtl="0"/>
            <a:r>
              <a:rPr lang="en-GB" noProof="0" dirty="0"/>
              <a:t>Third level</a:t>
            </a:r>
          </a:p>
          <a:p>
            <a:pPr lvl="3" rtl="0"/>
            <a:r>
              <a:rPr lang="en-GB" noProof="0" dirty="0"/>
              <a:t>Fourth level</a:t>
            </a:r>
          </a:p>
          <a:p>
            <a:pPr lvl="4" rtl="0"/>
            <a:r>
              <a:rPr lang="en-GB" noProof="0" dirty="0"/>
              <a:t>Fifth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DCBFD0-7AE5-4346-AD3A-01F956626091}"/>
              </a:ext>
            </a:extLst>
          </p:cNvPr>
          <p:cNvSpPr/>
          <p:nvPr userDrawn="1"/>
        </p:nvSpPr>
        <p:spPr>
          <a:xfrm>
            <a:off x="4430484" y="0"/>
            <a:ext cx="2873833" cy="5426414"/>
          </a:xfrm>
          <a:prstGeom prst="rect">
            <a:avLst/>
          </a:prstGeom>
          <a:noFill/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1F4A2F-9480-4E94-806C-5D65C71DF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3834596" cy="1124404"/>
          </a:xfrm>
        </p:spPr>
        <p:txBody>
          <a:bodyPr rtlCol="0">
            <a:noAutofit/>
          </a:bodyPr>
          <a:lstStyle>
            <a:lvl1pPr>
              <a:defRPr sz="2800"/>
            </a:lvl1pPr>
          </a:lstStyle>
          <a:p>
            <a:pPr rtl="0"/>
            <a:r>
              <a:rPr lang="en-GB" noProof="0" dirty="0"/>
              <a:t>Click to edit Master title style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3A4379-5E89-42FE-AA5C-BEA0CDFCDD6F}"/>
              </a:ext>
            </a:extLst>
          </p:cNvPr>
          <p:cNvSpPr/>
          <p:nvPr userDrawn="1"/>
        </p:nvSpPr>
        <p:spPr>
          <a:xfrm>
            <a:off x="4887684" y="1431586"/>
            <a:ext cx="2873833" cy="5426414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  <a:gs pos="62000">
                <a:schemeClr val="accent5">
                  <a:lumMod val="75000"/>
                  <a:alpha val="7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DA028-023B-4883-9A48-70FD7A2E522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A625CC-388D-4655-BFA6-2CC4FD9E889D}"/>
              </a:ext>
            </a:extLst>
          </p:cNvPr>
          <p:cNvSpPr/>
          <p:nvPr userDrawn="1"/>
        </p:nvSpPr>
        <p:spPr>
          <a:xfrm>
            <a:off x="4659081" y="447789"/>
            <a:ext cx="2873833" cy="595795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AA6DE-6D7A-4135-8B9F-99A91527F21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7A78D63-E00C-4155-A5B2-B3431A09AC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153395" y="1061132"/>
            <a:ext cx="3464721" cy="823912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b="1" dirty="0">
                <a:latin typeface="+mj-lt"/>
              </a:defRPr>
            </a:lvl1pPr>
          </a:lstStyle>
          <a:p>
            <a:pPr marL="228600" lvl="0" indent="-228600" algn="ctr" rtl="0"/>
            <a:r>
              <a:rPr lang="en-GB" noProof="0" dirty="0"/>
              <a:t>Click to edit Master text styles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60C17447-B870-4054-B568-8B6B321EC5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53394" y="2108201"/>
            <a:ext cx="3464722" cy="3684588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400" dirty="0"/>
            </a:lvl2pPr>
            <a:lvl3pPr>
              <a:defRPr lang="en-US" sz="1200" dirty="0"/>
            </a:lvl3pPr>
            <a:lvl4pPr>
              <a:defRPr lang="en-US" sz="1100" dirty="0"/>
            </a:lvl4pPr>
            <a:lvl5pPr>
              <a:defRPr lang="en-US" sz="1100" dirty="0"/>
            </a:lvl5pPr>
          </a:lstStyle>
          <a:p>
            <a:pPr marL="228600" lvl="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noProof="0" dirty="0"/>
              <a:t>Click to edit Master text styles</a:t>
            </a:r>
          </a:p>
          <a:p>
            <a:pPr marL="228600" lvl="1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noProof="0" dirty="0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noProof="0" dirty="0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noProof="0" dirty="0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6335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117255-8347-4647-9EA2-7ED06A73C1A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F3E8482-B43D-4B69-8645-6B735F91B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4478" y="587829"/>
            <a:ext cx="5326022" cy="5273221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n-GB" noProof="0" dirty="0"/>
              <a:t>Click to edit Master text styles</a:t>
            </a:r>
          </a:p>
          <a:p>
            <a:pPr lvl="1" rtl="0"/>
            <a:r>
              <a:rPr lang="en-GB" noProof="0" dirty="0"/>
              <a:t>Second level</a:t>
            </a:r>
          </a:p>
          <a:p>
            <a:pPr lvl="2" rtl="0"/>
            <a:r>
              <a:rPr lang="en-GB" noProof="0" dirty="0"/>
              <a:t>Third level</a:t>
            </a:r>
          </a:p>
          <a:p>
            <a:pPr lvl="3" rtl="0"/>
            <a:r>
              <a:rPr lang="en-GB" noProof="0" dirty="0"/>
              <a:t>Fourth level</a:t>
            </a:r>
          </a:p>
          <a:p>
            <a:pPr lvl="4" rtl="0"/>
            <a:r>
              <a:rPr lang="en-GB" noProof="0" dirty="0"/>
              <a:t>Fifth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DDD410-5ABA-46A5-B282-F37437EFB673}"/>
              </a:ext>
            </a:extLst>
          </p:cNvPr>
          <p:cNvSpPr/>
          <p:nvPr userDrawn="1"/>
        </p:nvSpPr>
        <p:spPr>
          <a:xfrm>
            <a:off x="1159727" y="1224451"/>
            <a:ext cx="4226024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9BC9CBF-CF7B-4E39-9FD1-961882EC596A}"/>
              </a:ext>
            </a:extLst>
          </p:cNvPr>
          <p:cNvSpPr/>
          <p:nvPr userDrawn="1"/>
        </p:nvSpPr>
        <p:spPr>
          <a:xfrm>
            <a:off x="657060" y="698704"/>
            <a:ext cx="4473025" cy="5701790"/>
          </a:xfrm>
          <a:prstGeom prst="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7A3D921-B9D5-42DC-9037-298968D94C95}"/>
              </a:ext>
            </a:extLst>
          </p:cNvPr>
          <p:cNvGrpSpPr/>
          <p:nvPr userDrawn="1"/>
        </p:nvGrpSpPr>
        <p:grpSpPr>
          <a:xfrm>
            <a:off x="657060" y="435124"/>
            <a:ext cx="5134751" cy="6215741"/>
            <a:chOff x="252031" y="391887"/>
            <a:chExt cx="7433283" cy="621574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DB1890-91F2-49FC-B0F4-3F3FF11B6A1A}"/>
                </a:ext>
              </a:extLst>
            </p:cNvPr>
            <p:cNvSpPr/>
            <p:nvPr userDrawn="1"/>
          </p:nvSpPr>
          <p:spPr>
            <a:xfrm>
              <a:off x="979713" y="1181214"/>
              <a:ext cx="6117771" cy="5426414"/>
            </a:xfrm>
            <a:prstGeom prst="rect">
              <a:avLst/>
            </a:prstGeom>
            <a:gradFill>
              <a:gsLst>
                <a:gs pos="0">
                  <a:schemeClr val="accent5">
                    <a:lumMod val="50000"/>
                    <a:alpha val="70000"/>
                  </a:schemeClr>
                </a:gs>
                <a:gs pos="100000">
                  <a:schemeClr val="accent1">
                    <a:alpha val="70000"/>
                  </a:schemeClr>
                </a:gs>
                <a:gs pos="53000">
                  <a:schemeClr val="accent5">
                    <a:lumMod val="75000"/>
                    <a:alpha val="7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A62F937-16D4-4A6C-B247-D0A62BC6560D}"/>
                </a:ext>
              </a:extLst>
            </p:cNvPr>
            <p:cNvSpPr/>
            <p:nvPr userDrawn="1"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9335681-5A6F-48BE-8160-2000D0F242FB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1E2B8D-1C12-403F-BE59-ECC565466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546851"/>
            <a:ext cx="4101084" cy="3396749"/>
          </a:xfrm>
        </p:spPr>
        <p:txBody>
          <a:bodyPr rtlCol="0"/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 noProof="0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F0F519-65FC-434F-8F2F-F778A20A8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480457"/>
            <a:ext cx="4101084" cy="979308"/>
          </a:xfrm>
        </p:spPr>
        <p:txBody>
          <a:bodyPr rtlCol="0" anchor="b"/>
          <a:lstStyle>
            <a:lvl1pPr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n-GB" noProof="0" dirty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7F3105-8D8F-4FF3-9A7F-0F067BB810A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427291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A85DE8-81C6-4A53-8754-137A795CA5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66073F-5CD2-4EAC-890A-F6BB43D2B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817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A85DE8-81C6-4A53-8754-137A795CA5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66073F-5CD2-4EAC-890A-F6BB43D2B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5804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571B4-4133-4DE5-AD8F-A341842CBE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5AC00-5FCA-4A4E-A036-2FCBDEAF17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58803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FE1CFFBA-D756-4740-B375-252727F02D1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64229" y="0"/>
            <a:ext cx="4919153" cy="6858000"/>
          </a:xfrm>
          <a:solidFill>
            <a:schemeClr val="bg1">
              <a:lumMod val="50000"/>
            </a:schemeClr>
          </a:solidFill>
        </p:spPr>
        <p:txBody>
          <a:bodyPr rtlCol="0"/>
          <a:lstStyle/>
          <a:p>
            <a:pPr rtl="0"/>
            <a:r>
              <a:rPr lang="en-GB" noProof="0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2DCA22-1DF2-42CB-8741-F0CE575EA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804" y="1676400"/>
            <a:ext cx="5196241" cy="3352800"/>
          </a:xfrm>
        </p:spPr>
        <p:txBody>
          <a:bodyPr rtlCol="0">
            <a:normAutofit/>
          </a:bodyPr>
          <a:lstStyle>
            <a:lvl1pPr>
              <a:defRPr sz="4400" b="1" spc="3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D89F3-6B87-4C54-83B9-A6481CB4F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9394" y="365125"/>
            <a:ext cx="4114801" cy="5811838"/>
          </a:xfrm>
        </p:spPr>
        <p:txBody>
          <a:bodyPr rtlCol="0"/>
          <a:lstStyle/>
          <a:p>
            <a:pPr lvl="0" rtl="0"/>
            <a:r>
              <a:rPr lang="en-GB" noProof="0" dirty="0"/>
              <a:t>Click to edit Master text styles</a:t>
            </a:r>
          </a:p>
          <a:p>
            <a:pPr lvl="1" rtl="0"/>
            <a:r>
              <a:rPr lang="en-GB" noProof="0" dirty="0"/>
              <a:t>Second level</a:t>
            </a:r>
          </a:p>
          <a:p>
            <a:pPr lvl="2" rtl="0"/>
            <a:r>
              <a:rPr lang="en-GB" noProof="0" dirty="0"/>
              <a:t>Third level</a:t>
            </a:r>
          </a:p>
          <a:p>
            <a:pPr lvl="3" rtl="0"/>
            <a:r>
              <a:rPr lang="en-GB" noProof="0" dirty="0"/>
              <a:t>Fourth level</a:t>
            </a:r>
          </a:p>
          <a:p>
            <a:pPr lvl="4" rtl="0"/>
            <a:r>
              <a:rPr lang="en-GB" noProof="0" dirty="0"/>
              <a:t>Fifth level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79D679C-E90D-4916-BCE6-71C32B831E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938" y="1088572"/>
            <a:ext cx="4572000" cy="4572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C200B3-102B-4BB6-AEB0-D99EE027F09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450C90-6D4A-4D50-B15D-91C587AABC6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549269" y="6405746"/>
            <a:ext cx="642731" cy="407804"/>
          </a:xfrm>
        </p:spPr>
        <p:txBody>
          <a:bodyPr rtlCol="0"/>
          <a:lstStyle/>
          <a:p>
            <a:pPr rtl="0"/>
            <a:fld id="{8C2E478F-E849-4A8C-AF1F-CBCC78A7CBFA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41762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FE1CFFBA-D756-4740-B375-252727F02D1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64229" y="0"/>
            <a:ext cx="9927771" cy="6858000"/>
          </a:xfrm>
          <a:solidFill>
            <a:schemeClr val="bg1">
              <a:lumMod val="50000"/>
            </a:schemeClr>
          </a:solidFill>
        </p:spPr>
        <p:txBody>
          <a:bodyPr rtlCol="0"/>
          <a:lstStyle/>
          <a:p>
            <a:pPr rtl="0"/>
            <a:r>
              <a:rPr lang="en-GB" noProof="0" dirty="0"/>
              <a:t>Click icon to add picture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9325050-38BE-4AB2-B450-8DC9C0EDD386}"/>
              </a:ext>
            </a:extLst>
          </p:cNvPr>
          <p:cNvGrpSpPr/>
          <p:nvPr userDrawn="1"/>
        </p:nvGrpSpPr>
        <p:grpSpPr>
          <a:xfrm>
            <a:off x="883522" y="408327"/>
            <a:ext cx="5276606" cy="5768636"/>
            <a:chOff x="883522" y="408327"/>
            <a:chExt cx="5276606" cy="576863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D68A4CE-A5FD-4656-82E1-43D586CC441E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chemeClr val="accent5">
                    <a:lumMod val="50000"/>
                    <a:alpha val="70000"/>
                  </a:schemeClr>
                </a:gs>
                <a:gs pos="100000">
                  <a:schemeClr val="accent1">
                    <a:alpha val="70000"/>
                  </a:schemeClr>
                </a:gs>
                <a:gs pos="50000">
                  <a:schemeClr val="accent5">
                    <a:lumMod val="75000"/>
                    <a:alpha val="7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 dirty="0"/>
            </a:p>
          </p:txBody>
        </p: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E66B1E37-8CEC-44ED-A239-C755B72AC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7E28405-97F5-4E03-86F1-FAE2FEA6CFF8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719FCC9B-E3B8-49CF-BD22-D553FFAAE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775"/>
            <a:ext cx="4351911" cy="2384466"/>
          </a:xfrm>
        </p:spPr>
        <p:txBody>
          <a:bodyPr rtlCol="0">
            <a:normAutofit/>
          </a:bodyPr>
          <a:lstStyle>
            <a:lvl1pPr algn="ctr">
              <a:defRPr sz="4400" b="1" spc="3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n-GB" noProof="0" dirty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F21EA87-CE67-4A1E-B2E0-513F775C76A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199" y="3886241"/>
            <a:ext cx="4351910" cy="296437"/>
          </a:xfrm>
        </p:spPr>
        <p:txBody>
          <a:bodyPr lIns="0" rIns="0" rtlCol="0">
            <a:noAutofit/>
          </a:bodyPr>
          <a:lstStyle>
            <a:lvl1pPr marL="0" indent="0" algn="ctr">
              <a:buNone/>
              <a:defRPr sz="2000" spc="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 dirty="0"/>
              <a:t>EDIT MASTER STYLES</a:t>
            </a:r>
          </a:p>
        </p:txBody>
      </p:sp>
    </p:spTree>
    <p:extLst>
      <p:ext uri="{BB962C8B-B14F-4D97-AF65-F5344CB8AC3E}">
        <p14:creationId xmlns:p14="http://schemas.microsoft.com/office/powerpoint/2010/main" val="3848143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B599FEC8-12D0-4EB5-8573-C891D56C84E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71015" y="0"/>
            <a:ext cx="12263015" cy="6858000"/>
          </a:xfrm>
          <a:solidFill>
            <a:schemeClr val="bg1">
              <a:lumMod val="50000"/>
            </a:schemeClr>
          </a:solidFill>
        </p:spPr>
        <p:txBody>
          <a:bodyPr rtlCol="0"/>
          <a:lstStyle/>
          <a:p>
            <a:pPr rtl="0"/>
            <a:r>
              <a:rPr lang="en-GB" noProof="0" dirty="0"/>
              <a:t>Click icon to add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BF3BF7F-F094-497C-9310-2FE8B059E82B}"/>
              </a:ext>
            </a:extLst>
          </p:cNvPr>
          <p:cNvGrpSpPr/>
          <p:nvPr userDrawn="1"/>
        </p:nvGrpSpPr>
        <p:grpSpPr>
          <a:xfrm flipH="1" flipV="1">
            <a:off x="3581398" y="412000"/>
            <a:ext cx="5276606" cy="5768636"/>
            <a:chOff x="883522" y="408327"/>
            <a:chExt cx="5276606" cy="576863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D49E498-4E90-44A2-B49F-157DFF9E8581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chemeClr val="accent5">
                    <a:lumMod val="50000"/>
                    <a:alpha val="70000"/>
                  </a:schemeClr>
                </a:gs>
                <a:gs pos="100000">
                  <a:schemeClr val="accent1">
                    <a:alpha val="70000"/>
                  </a:schemeClr>
                </a:gs>
                <a:gs pos="50000">
                  <a:schemeClr val="accent5">
                    <a:lumMod val="75000"/>
                    <a:alpha val="7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 dirty="0"/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B2D9F108-8C30-4BEC-8122-BE2632644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AB546B5-7C56-40DD-B1DF-AE850DE5FDB3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 dirty="0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4C30FD01-9DD8-4ECA-AC52-7C41002A9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095" y="1742989"/>
            <a:ext cx="4351911" cy="3352800"/>
          </a:xfrm>
        </p:spPr>
        <p:txBody>
          <a:bodyPr rtlCol="0">
            <a:normAutofit/>
          </a:bodyPr>
          <a:lstStyle>
            <a:lvl1pPr algn="ctr">
              <a:defRPr sz="4400" b="1" spc="3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n-GB" noProof="0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74E604-03CA-4DD7-B530-20755B110F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05325" y="4102099"/>
            <a:ext cx="4352925" cy="783409"/>
          </a:xfrm>
        </p:spPr>
        <p:txBody>
          <a:bodyPr rtlCol="0"/>
          <a:lstStyle/>
          <a:p>
            <a:pPr lvl="0" rtl="0"/>
            <a:r>
              <a:rPr lang="en-GB" noProof="0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289958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Image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C3A4379-5E89-42FE-AA5C-BEA0CDFCDD6F}"/>
              </a:ext>
            </a:extLst>
          </p:cNvPr>
          <p:cNvSpPr/>
          <p:nvPr userDrawn="1"/>
        </p:nvSpPr>
        <p:spPr>
          <a:xfrm>
            <a:off x="4887684" y="1431586"/>
            <a:ext cx="2873833" cy="5426414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  <a:gs pos="50000">
                <a:schemeClr val="accent5">
                  <a:lumMod val="75000"/>
                  <a:alpha val="7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38A5A1-070F-43C9-B2D5-C557B0D72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3882" y="1061132"/>
            <a:ext cx="3464717" cy="823912"/>
          </a:xfrm>
          <a:ln>
            <a:noFill/>
          </a:ln>
        </p:spPr>
        <p:txBody>
          <a:bodyPr rtlCol="0"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CBEC1-2F48-4E90-ADF0-BEE2B9E47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882" y="2108201"/>
            <a:ext cx="3464717" cy="3684588"/>
          </a:xfrm>
        </p:spPr>
        <p:txBody>
          <a:bodyPr rtlCol="0">
            <a:normAutofit/>
          </a:bodyPr>
          <a:lstStyle>
            <a:lvl1pPr>
              <a:lnSpc>
                <a:spcPct val="150000"/>
              </a:lnSpc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1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1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n-GB" noProof="0" dirty="0"/>
              <a:t>Click to edit Master text styles</a:t>
            </a:r>
          </a:p>
          <a:p>
            <a:pPr lvl="1" rtl="0"/>
            <a:r>
              <a:rPr lang="en-GB" noProof="0" dirty="0"/>
              <a:t>Second level</a:t>
            </a:r>
          </a:p>
          <a:p>
            <a:pPr lvl="2" rtl="0"/>
            <a:r>
              <a:rPr lang="en-GB" noProof="0" dirty="0"/>
              <a:t>Third level</a:t>
            </a:r>
          </a:p>
          <a:p>
            <a:pPr lvl="3" rtl="0"/>
            <a:r>
              <a:rPr lang="en-GB" noProof="0" dirty="0"/>
              <a:t>Fourth level</a:t>
            </a:r>
          </a:p>
          <a:p>
            <a:pPr lvl="4" rtl="0"/>
            <a:r>
              <a:rPr lang="en-GB" noProof="0" dirty="0"/>
              <a:t>Fifth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67F380C-58A9-4490-AC57-579A90290F3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153400" y="1061132"/>
            <a:ext cx="3464717" cy="823912"/>
          </a:xfrm>
          <a:ln>
            <a:noFill/>
          </a:ln>
        </p:spPr>
        <p:txBody>
          <a:bodyPr rtlCol="0"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 dirty="0"/>
              <a:t>Click to 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A285A94-0E4E-47DC-8E61-41F684F3700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53400" y="2108201"/>
            <a:ext cx="3464717" cy="3684588"/>
          </a:xfrm>
        </p:spPr>
        <p:txBody>
          <a:bodyPr rtlCol="0">
            <a:normAutofit/>
          </a:bodyPr>
          <a:lstStyle>
            <a:lvl1pPr>
              <a:lnSpc>
                <a:spcPct val="150000"/>
              </a:lnSpc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1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1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n-GB" noProof="0" dirty="0"/>
              <a:t>Click to edit Master text styles</a:t>
            </a:r>
          </a:p>
          <a:p>
            <a:pPr lvl="1" rtl="0"/>
            <a:r>
              <a:rPr lang="en-GB" noProof="0" dirty="0"/>
              <a:t>Second level</a:t>
            </a:r>
          </a:p>
          <a:p>
            <a:pPr lvl="2" rtl="0"/>
            <a:r>
              <a:rPr lang="en-GB" noProof="0" dirty="0"/>
              <a:t>Third level</a:t>
            </a:r>
          </a:p>
          <a:p>
            <a:pPr lvl="3" rtl="0"/>
            <a:r>
              <a:rPr lang="en-GB" noProof="0" dirty="0"/>
              <a:t>Fourth level</a:t>
            </a:r>
          </a:p>
          <a:p>
            <a:pPr lvl="4" rtl="0"/>
            <a:r>
              <a:rPr lang="en-GB" noProof="0" dirty="0"/>
              <a:t>Fifth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DCBFD0-7AE5-4346-AD3A-01F956626091}"/>
              </a:ext>
            </a:extLst>
          </p:cNvPr>
          <p:cNvSpPr/>
          <p:nvPr userDrawn="1"/>
        </p:nvSpPr>
        <p:spPr>
          <a:xfrm>
            <a:off x="4430484" y="0"/>
            <a:ext cx="2873833" cy="5426414"/>
          </a:xfrm>
          <a:prstGeom prst="rect">
            <a:avLst/>
          </a:prstGeom>
          <a:noFill/>
          <a:ln w="889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354FBDC8-CD65-4972-A821-C25297B1A8A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59082" y="489291"/>
            <a:ext cx="2873833" cy="5920920"/>
          </a:xfrm>
          <a:solidFill>
            <a:schemeClr val="bg1"/>
          </a:solidFill>
        </p:spPr>
        <p:txBody>
          <a:bodyPr rtlCol="0"/>
          <a:lstStyle/>
          <a:p>
            <a:pPr rtl="0"/>
            <a:r>
              <a:rPr lang="en-GB" noProof="0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1F4A2F-9480-4E94-806C-5D65C71DF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3834596" cy="1124404"/>
          </a:xfrm>
        </p:spPr>
        <p:txBody>
          <a:bodyPr rtlCol="0">
            <a:noAutofit/>
          </a:bodyPr>
          <a:lstStyle>
            <a:lvl1pPr>
              <a:defRPr sz="2800"/>
            </a:lvl1pPr>
          </a:lstStyle>
          <a:p>
            <a:pPr rtl="0"/>
            <a:r>
              <a:rPr lang="en-GB" noProof="0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DA028-023B-4883-9A48-70FD7A2E522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AA6DE-6D7A-4135-8B9F-99A91527F21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80742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D40C7A-92CE-46D6-B056-C75D73663328}"/>
              </a:ext>
            </a:extLst>
          </p:cNvPr>
          <p:cNvSpPr/>
          <p:nvPr userDrawn="1"/>
        </p:nvSpPr>
        <p:spPr>
          <a:xfrm>
            <a:off x="609600" y="391887"/>
            <a:ext cx="7075714" cy="5878284"/>
          </a:xfrm>
          <a:prstGeom prst="rect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877C5F-FF39-4400-9C13-0D7F04A0C78F}"/>
              </a:ext>
            </a:extLst>
          </p:cNvPr>
          <p:cNvSpPr/>
          <p:nvPr userDrawn="1"/>
        </p:nvSpPr>
        <p:spPr>
          <a:xfrm>
            <a:off x="6727371" y="-1"/>
            <a:ext cx="1238278" cy="685800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E90E16-AEC5-4F82-85B0-DDEA26AA93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097484" y="0"/>
            <a:ext cx="5094515" cy="6858000"/>
          </a:xfrm>
          <a:solidFill>
            <a:schemeClr val="bg1">
              <a:lumMod val="50000"/>
            </a:schemeClr>
          </a:solidFill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GB" noProof="0" dirty="0"/>
              <a:t>Click icon to add picture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1A2116-206B-49CD-9ECC-078E4F72904C}"/>
              </a:ext>
            </a:extLst>
          </p:cNvPr>
          <p:cNvSpPr/>
          <p:nvPr userDrawn="1"/>
        </p:nvSpPr>
        <p:spPr>
          <a:xfrm>
            <a:off x="979713" y="1224451"/>
            <a:ext cx="6117771" cy="5426414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  <a:gs pos="50000">
                <a:schemeClr val="accent5">
                  <a:lumMod val="75000"/>
                  <a:alpha val="7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9E75A6-06C5-49D0-9164-3098CE0E53D8}"/>
              </a:ext>
            </a:extLst>
          </p:cNvPr>
          <p:cNvSpPr/>
          <p:nvPr userDrawn="1"/>
        </p:nvSpPr>
        <p:spPr>
          <a:xfrm>
            <a:off x="979713" y="655467"/>
            <a:ext cx="5747658" cy="570179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7F3105-8D8F-4FF3-9A7F-0F067BB810A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1E2B8D-1C12-403F-BE59-ECC565466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7943" y="2546851"/>
            <a:ext cx="5138057" cy="3396749"/>
          </a:xfrm>
        </p:spPr>
        <p:txBody>
          <a:bodyPr rtlCol="0"/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 noProof="0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F0F519-65FC-434F-8F2F-F778A20A8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943" y="1480457"/>
            <a:ext cx="5138057" cy="979308"/>
          </a:xfrm>
        </p:spPr>
        <p:txBody>
          <a:bodyPr rtlCol="0" anchor="b"/>
          <a:lstStyle>
            <a:lvl1pPr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n-GB" noProof="0" dirty="0"/>
              <a:t>Click to edit Master title style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117255-8347-4647-9EA2-7ED06A73C1A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77251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0CBD5E02-927B-4DF7-8968-617C1C8F0F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7249885" cy="6858000"/>
          </a:xfrm>
          <a:solidFill>
            <a:schemeClr val="bg1">
              <a:lumMod val="50000"/>
            </a:schemeClr>
          </a:solidFill>
        </p:spPr>
        <p:txBody>
          <a:bodyPr rtlCol="0"/>
          <a:lstStyle/>
          <a:p>
            <a:pPr rtl="0"/>
            <a:r>
              <a:rPr lang="en-GB" noProof="0" dirty="0"/>
              <a:t>Click icon to add picture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E8CB484-5390-4B2F-9BFB-D0733BEE88A5}"/>
              </a:ext>
            </a:extLst>
          </p:cNvPr>
          <p:cNvGrpSpPr/>
          <p:nvPr userDrawn="1"/>
        </p:nvGrpSpPr>
        <p:grpSpPr>
          <a:xfrm flipH="1">
            <a:off x="4115984" y="252563"/>
            <a:ext cx="7433283" cy="5995838"/>
            <a:chOff x="252031" y="391887"/>
            <a:chExt cx="7433283" cy="621574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8354BDC-9788-4AB5-A841-99D95C68804F}"/>
                </a:ext>
              </a:extLst>
            </p:cNvPr>
            <p:cNvSpPr/>
            <p:nvPr userDrawn="1"/>
          </p:nvSpPr>
          <p:spPr>
            <a:xfrm>
              <a:off x="979713" y="1181214"/>
              <a:ext cx="6117771" cy="5426414"/>
            </a:xfrm>
            <a:prstGeom prst="rect">
              <a:avLst/>
            </a:prstGeom>
            <a:gradFill>
              <a:gsLst>
                <a:gs pos="0">
                  <a:schemeClr val="accent5">
                    <a:lumMod val="50000"/>
                    <a:alpha val="70000"/>
                  </a:schemeClr>
                </a:gs>
                <a:gs pos="100000">
                  <a:schemeClr val="accent1">
                    <a:alpha val="70000"/>
                  </a:schemeClr>
                </a:gs>
                <a:gs pos="51000">
                  <a:schemeClr val="accent5">
                    <a:lumMod val="75000"/>
                    <a:alpha val="7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6778BD9-B865-4156-B319-6A8242F0D4D5}"/>
                </a:ext>
              </a:extLst>
            </p:cNvPr>
            <p:cNvSpPr/>
            <p:nvPr userDrawn="1"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EB70006-7799-4F63-912B-45662CE14500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04074E6-E39E-4D19-B91F-8E84F37C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0539" y="916440"/>
            <a:ext cx="6117771" cy="573989"/>
          </a:xfrm>
        </p:spPr>
        <p:txBody>
          <a:bodyPr lIns="0" rIns="0" rtlCol="0">
            <a:noAutofit/>
          </a:bodyPr>
          <a:lstStyle>
            <a:lvl1pPr>
              <a:defRPr sz="3200" b="1" spc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n-GB" noProof="0" dirty="0"/>
              <a:t>CLICK TO EDIT MASTER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D1B16-7058-45AD-9B19-E19CAF96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0539" y="1962673"/>
            <a:ext cx="6117771" cy="3676128"/>
          </a:xfrm>
        </p:spPr>
        <p:txBody>
          <a:bodyPr lIns="0" rIns="0" rtlCol="0">
            <a:normAutofit/>
          </a:bodyPr>
          <a:lstStyle>
            <a:lvl1pPr>
              <a:lnSpc>
                <a:spcPct val="150000"/>
              </a:lnSpc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n-GB" noProof="0" dirty="0"/>
              <a:t>Click to edit Master text styles</a:t>
            </a:r>
          </a:p>
          <a:p>
            <a:pPr lvl="1" rtl="0"/>
            <a:r>
              <a:rPr lang="en-GB" noProof="0" dirty="0"/>
              <a:t>Second level</a:t>
            </a:r>
          </a:p>
          <a:p>
            <a:pPr lvl="2" rtl="0"/>
            <a:r>
              <a:rPr lang="en-GB" noProof="0" dirty="0"/>
              <a:t>Third level</a:t>
            </a:r>
          </a:p>
          <a:p>
            <a:pPr lvl="3" rtl="0"/>
            <a:r>
              <a:rPr lang="en-GB" noProof="0" dirty="0"/>
              <a:t>Fourth level</a:t>
            </a:r>
          </a:p>
          <a:p>
            <a:pPr lvl="4" rtl="0"/>
            <a:r>
              <a:rPr lang="en-GB" noProof="0" dirty="0"/>
              <a:t>Fifth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CAAB964-0A56-4842-AA82-7610F726CD1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535810" y="1555002"/>
            <a:ext cx="6076915" cy="407670"/>
          </a:xfrm>
        </p:spPr>
        <p:txBody>
          <a:bodyPr lIns="0" rIns="0" rtlCol="0">
            <a:noAutofit/>
          </a:bodyPr>
          <a:lstStyle>
            <a:lvl1pPr marL="0" indent="0">
              <a:buNone/>
              <a:defRPr sz="2000" spc="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 dirty="0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FE929D-DC77-46CA-82A0-DBC67BEA93A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17937-35A7-4492-BF9B-0912A22FF3F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666008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E9CCD-6BB8-4209-A6BA-85186795608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00191" y="470641"/>
            <a:ext cx="5220309" cy="5916718"/>
          </a:xfrm>
        </p:spPr>
        <p:txBody>
          <a:bodyPr rtlCol="0"/>
          <a:lstStyle/>
          <a:p>
            <a:pPr lvl="0" rtl="0"/>
            <a:r>
              <a:rPr lang="en-GB" noProof="0" dirty="0"/>
              <a:t>Click to edit Master text styles</a:t>
            </a:r>
          </a:p>
          <a:p>
            <a:pPr lvl="1" rtl="0"/>
            <a:r>
              <a:rPr lang="en-GB" noProof="0" dirty="0"/>
              <a:t>Second level</a:t>
            </a:r>
          </a:p>
          <a:p>
            <a:pPr lvl="2" rtl="0"/>
            <a:r>
              <a:rPr lang="en-GB" noProof="0" dirty="0"/>
              <a:t>Third level</a:t>
            </a:r>
          </a:p>
          <a:p>
            <a:pPr lvl="3" rtl="0"/>
            <a:r>
              <a:rPr lang="en-GB" noProof="0" dirty="0"/>
              <a:t>Fourth level</a:t>
            </a:r>
          </a:p>
          <a:p>
            <a:pPr lvl="4" rtl="0"/>
            <a:r>
              <a:rPr lang="en-GB" noProof="0" dirty="0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E8CB484-5390-4B2F-9BFB-D0733BEE88A5}"/>
              </a:ext>
            </a:extLst>
          </p:cNvPr>
          <p:cNvGrpSpPr/>
          <p:nvPr userDrawn="1"/>
        </p:nvGrpSpPr>
        <p:grpSpPr>
          <a:xfrm>
            <a:off x="657060" y="435124"/>
            <a:ext cx="5134751" cy="6215741"/>
            <a:chOff x="252031" y="391887"/>
            <a:chExt cx="7433283" cy="621574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8354BDC-9788-4AB5-A841-99D95C68804F}"/>
                </a:ext>
              </a:extLst>
            </p:cNvPr>
            <p:cNvSpPr/>
            <p:nvPr userDrawn="1"/>
          </p:nvSpPr>
          <p:spPr>
            <a:xfrm>
              <a:off x="979713" y="1181214"/>
              <a:ext cx="6117771" cy="5426414"/>
            </a:xfrm>
            <a:prstGeom prst="rect">
              <a:avLst/>
            </a:prstGeom>
            <a:gradFill>
              <a:gsLst>
                <a:gs pos="0">
                  <a:schemeClr val="accent5">
                    <a:lumMod val="50000"/>
                    <a:alpha val="70000"/>
                  </a:schemeClr>
                </a:gs>
                <a:gs pos="100000">
                  <a:srgbClr val="C0F400">
                    <a:alpha val="70000"/>
                  </a:srgbClr>
                </a:gs>
                <a:gs pos="50000">
                  <a:schemeClr val="accent1">
                    <a:alpha val="7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6778BD9-B865-4156-B319-6A8242F0D4D5}"/>
                </a:ext>
              </a:extLst>
            </p:cNvPr>
            <p:cNvSpPr/>
            <p:nvPr userDrawn="1"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EB70006-7799-4F63-912B-45662CE14500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04074E6-E39E-4D19-B91F-8E84F37C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167" y="1099002"/>
            <a:ext cx="4226024" cy="573989"/>
          </a:xfrm>
        </p:spPr>
        <p:txBody>
          <a:bodyPr lIns="0" rIns="0" rtlCol="0">
            <a:noAutofit/>
          </a:bodyPr>
          <a:lstStyle>
            <a:lvl1pPr>
              <a:defRPr sz="3200" b="1" spc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n-GB" noProof="0" dirty="0"/>
              <a:t>CLICK TO EDIT MASTER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D1B16-7058-45AD-9B19-E19CAF96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167" y="2145234"/>
            <a:ext cx="4226024" cy="3857329"/>
          </a:xfrm>
        </p:spPr>
        <p:txBody>
          <a:bodyPr lIns="0" rIns="0" rtlCol="0">
            <a:normAutofit/>
          </a:bodyPr>
          <a:lstStyle>
            <a:lvl1pPr>
              <a:lnSpc>
                <a:spcPct val="150000"/>
              </a:lnSpc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n-GB" noProof="0" dirty="0"/>
              <a:t>Click to edit Master text styles</a:t>
            </a:r>
          </a:p>
          <a:p>
            <a:pPr lvl="1" rtl="0"/>
            <a:r>
              <a:rPr lang="en-GB" noProof="0" dirty="0"/>
              <a:t>Second level</a:t>
            </a:r>
          </a:p>
          <a:p>
            <a:pPr lvl="2" rtl="0"/>
            <a:r>
              <a:rPr lang="en-GB" noProof="0" dirty="0"/>
              <a:t>Third level</a:t>
            </a:r>
          </a:p>
          <a:p>
            <a:pPr lvl="3" rtl="0"/>
            <a:r>
              <a:rPr lang="en-GB" noProof="0" dirty="0"/>
              <a:t>Fourth level</a:t>
            </a:r>
          </a:p>
          <a:p>
            <a:pPr lvl="4" rtl="0"/>
            <a:r>
              <a:rPr lang="en-GB" noProof="0" dirty="0"/>
              <a:t>Fifth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CAAB964-0A56-4842-AA82-7610F726CD1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11804" y="1737564"/>
            <a:ext cx="4197802" cy="407670"/>
          </a:xfrm>
        </p:spPr>
        <p:txBody>
          <a:bodyPr lIns="0" rIns="0" rtlCol="0">
            <a:noAutofit/>
          </a:bodyPr>
          <a:lstStyle>
            <a:lvl1pPr marL="0" indent="0">
              <a:buNone/>
              <a:defRPr sz="2000" spc="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 dirty="0"/>
              <a:t>EDIT MASTER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311BA1-4F61-4FA7-9C20-685B3689CAE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EF357A5-40C6-41A4-B1BE-0AF78D459AC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92789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35FD8-712D-4EE2-A5B6-3DD8DE9C2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50000"/>
            </a:schemeClr>
          </a:solidFill>
        </p:spPr>
        <p:txBody>
          <a:bodyPr rtlCol="0"/>
          <a:lstStyle/>
          <a:p>
            <a:pPr rtl="0"/>
            <a:r>
              <a:rPr lang="en-GB" noProof="0" dirty="0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F50108F-20E3-412D-860B-14CB11988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5416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27C465-B000-4905-9328-DBAB7930A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11000232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BF3059-D5B9-418C-A60B-C3C8E261E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5884" y="1188720"/>
            <a:ext cx="11000232" cy="4988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GB" noProof="0" dirty="0"/>
              <a:t>Click to edit Master text styles</a:t>
            </a:r>
          </a:p>
          <a:p>
            <a:pPr lvl="1" rtl="0"/>
            <a:r>
              <a:rPr lang="en-GB" noProof="0" dirty="0"/>
              <a:t>Second level</a:t>
            </a:r>
          </a:p>
          <a:p>
            <a:pPr lvl="2" rtl="0"/>
            <a:r>
              <a:rPr lang="en-GB" noProof="0" dirty="0"/>
              <a:t>Third level</a:t>
            </a:r>
          </a:p>
          <a:p>
            <a:pPr lvl="3" rtl="0"/>
            <a:r>
              <a:rPr lang="en-GB" noProof="0" dirty="0"/>
              <a:t>Fourth level</a:t>
            </a:r>
          </a:p>
          <a:p>
            <a:pPr lvl="4" rtl="0"/>
            <a:r>
              <a:rPr lang="en-GB" noProof="0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7F727-48BD-4EB4-B57F-5AC03BEB1A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5884" y="64683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 dirty="0"/>
              <a:t>Add a Footer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ACE58C5-CE1C-415B-8591-25A53FF2AE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3111" y="6425624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8C2E478F-E849-4A8C-AF1F-CBCC78A7CBFA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6527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51" r:id="rId4"/>
    <p:sldLayoutId id="2147483653" r:id="rId5"/>
    <p:sldLayoutId id="2147483657" r:id="rId6"/>
    <p:sldLayoutId id="2147483660" r:id="rId7"/>
    <p:sldLayoutId id="2147483663" r:id="rId8"/>
    <p:sldLayoutId id="2147483662" r:id="rId9"/>
    <p:sldLayoutId id="2147483669" r:id="rId10"/>
    <p:sldLayoutId id="2147483666" r:id="rId11"/>
    <p:sldLayoutId id="2147483670" r:id="rId12"/>
    <p:sldLayoutId id="2147483667" r:id="rId13"/>
    <p:sldLayoutId id="2147483668" r:id="rId14"/>
    <p:sldLayoutId id="2147483665" r:id="rId15"/>
    <p:sldLayoutId id="2147483671" r:id="rId16"/>
    <p:sldLayoutId id="2147483655" r:id="rId17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3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sco.com/c/en_uk/solutions/security/ransomware-defense/what-is-ransomware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hyperlink" Target="http://www.computertroubleshooters.co.uk/tonbridge" TargetMode="External"/><Relationship Id="rId4" Type="http://schemas.openxmlformats.org/officeDocument/2006/relationships/hyperlink" Target="mailto:support@ct-tonbridge.co.u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cisco.com/c/en_uk/products/security/email-security/what-is-phishing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3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Placeholder 28" descr="A picture containing text, rain&#10;&#10;Description automatically generated">
            <a:extLst>
              <a:ext uri="{FF2B5EF4-FFF2-40B4-BE49-F238E27FC236}">
                <a16:creationId xmlns:a16="http://schemas.microsoft.com/office/drawing/2014/main" id="{67920B2D-F8E8-4CF9-8D70-8989B004943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7812" b="7812"/>
          <a:stretch>
            <a:fillRect/>
          </a:stretch>
        </p:blipFill>
        <p:spPr>
          <a:xfrm>
            <a:off x="0" y="35859"/>
            <a:ext cx="12192000" cy="6858000"/>
          </a:xfr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64BE827B-931D-4F63-A9EC-1FA502A58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4903927" y="511353"/>
            <a:ext cx="6117771" cy="3240375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  <a:gs pos="50000">
                <a:schemeClr val="accent5">
                  <a:lumMod val="7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AA53298-13E2-4FBE-BE5B-863592F14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4371167" y="988794"/>
            <a:ext cx="7075714" cy="3140105"/>
          </a:xfrm>
          <a:prstGeom prst="rect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5FEE67F-DC07-4C0E-A6A2-BCE632897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5238181" y="311190"/>
            <a:ext cx="6475341" cy="30458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E0E8055-17FA-43CE-9F03-E712F496B7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8407" y="562026"/>
            <a:ext cx="6609256" cy="1508126"/>
          </a:xfrm>
        </p:spPr>
        <p:txBody>
          <a:bodyPr rtlCol="0"/>
          <a:lstStyle/>
          <a:p>
            <a:pPr rtl="0"/>
            <a:r>
              <a:rPr lang="en-GB" dirty="0">
                <a:cs typeface="Calibri"/>
              </a:rPr>
              <a:t>CYBERSECURITY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935280A-EBD5-4EFA-81A0-313C85F987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04266" y="2467027"/>
            <a:ext cx="6609256" cy="69473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GB" dirty="0">
                <a:cs typeface="Calibri"/>
              </a:rPr>
              <a:t>A presentation by Computer </a:t>
            </a:r>
            <a:r>
              <a:rPr lang="en-GB" dirty="0" err="1">
                <a:cs typeface="Calibri"/>
              </a:rPr>
              <a:t>Troubleshooters</a:t>
            </a:r>
            <a:r>
              <a:rPr lang="en-GB" dirty="0">
                <a:cs typeface="Calibri"/>
              </a:rPr>
              <a:t> - 2021</a:t>
            </a:r>
            <a:endParaRPr lang="en-GB" dirty="0" err="1"/>
          </a:p>
        </p:txBody>
      </p:sp>
    </p:spTree>
    <p:extLst>
      <p:ext uri="{BB962C8B-B14F-4D97-AF65-F5344CB8AC3E}">
        <p14:creationId xmlns:p14="http://schemas.microsoft.com/office/powerpoint/2010/main" val="2506210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965FE8B-3452-49BE-87AC-288BB7038A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endParaRPr lang="en-GB" noProof="0" dirty="0">
              <a:cs typeface="Calibr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A99DD9-A4F5-45A4-9932-41F10C0C61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endParaRPr lang="en-GB" noProof="0" dirty="0"/>
          </a:p>
        </p:txBody>
      </p:sp>
      <p:pic>
        <p:nvPicPr>
          <p:cNvPr id="4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7283AFB-D232-412A-8D16-E7321244D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862" y="1189980"/>
            <a:ext cx="3856892" cy="4399887"/>
          </a:xfrm>
          <a:prstGeom prst="rect">
            <a:avLst/>
          </a:prstGeom>
        </p:spPr>
      </p:pic>
      <p:pic>
        <p:nvPicPr>
          <p:cNvPr id="6" name="Picture 6" descr="Text&#10;&#10;Description automatically generated">
            <a:extLst>
              <a:ext uri="{FF2B5EF4-FFF2-40B4-BE49-F238E27FC236}">
                <a16:creationId xmlns:a16="http://schemas.microsoft.com/office/drawing/2014/main" id="{21595E44-54BA-4132-B906-AB467FE3DF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0631" y="1193866"/>
            <a:ext cx="3456353" cy="2887651"/>
          </a:xfrm>
          <a:prstGeom prst="rect">
            <a:avLst/>
          </a:prstGeom>
        </p:spPr>
      </p:pic>
      <p:pic>
        <p:nvPicPr>
          <p:cNvPr id="7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AD82055-2744-4055-A223-DEC3F15FFD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9939" y="1190485"/>
            <a:ext cx="3456353" cy="439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038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5445F47-6D74-450C-BC16-998D2021A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943" y="747764"/>
            <a:ext cx="5138057" cy="705770"/>
          </a:xfrm>
        </p:spPr>
        <p:txBody>
          <a:bodyPr rtlCol="0"/>
          <a:lstStyle/>
          <a:p>
            <a:r>
              <a:rPr lang="en-GB" dirty="0"/>
              <a:t>RANSOMWARE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0456AB-4DE6-4121-B8D8-6B19F64BEBBA}"/>
              </a:ext>
            </a:extLst>
          </p:cNvPr>
          <p:cNvSpPr txBox="1"/>
          <p:nvPr/>
        </p:nvSpPr>
        <p:spPr>
          <a:xfrm>
            <a:off x="1060939" y="1451707"/>
            <a:ext cx="5205044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Ransomware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 is a type of malicious software. It is designed to extort money by blocking access to files or the computer system until the ransom is paid.</a:t>
            </a:r>
          </a:p>
        </p:txBody>
      </p:sp>
      <p:pic>
        <p:nvPicPr>
          <p:cNvPr id="21" name="Picture 21" descr="Graphical user interface&#10;&#10;Description automatically generated">
            <a:extLst>
              <a:ext uri="{FF2B5EF4-FFF2-40B4-BE49-F238E27FC236}">
                <a16:creationId xmlns:a16="http://schemas.microsoft.com/office/drawing/2014/main" id="{DD3F8205-DE82-49FE-8364-79AF2A13D7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9909" y="2630748"/>
            <a:ext cx="3674659" cy="322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387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E45ABE2E-0E5F-48AE-838B-F8A83BA04E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1326" y="448637"/>
            <a:ext cx="7815617" cy="58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671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5" descr="Building" title="Building">
            <a:extLst>
              <a:ext uri="{FF2B5EF4-FFF2-40B4-BE49-F238E27FC236}">
                <a16:creationId xmlns:a16="http://schemas.microsoft.com/office/drawing/2014/main" id="{EF20DFCA-9E4C-458D-819F-23D5A7D5ED3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/>
          <a:stretch>
            <a:fillRect/>
          </a:stretch>
        </p:blipFill>
        <p:spPr>
          <a:xfrm>
            <a:off x="1129" y="0"/>
            <a:ext cx="12191999" cy="6858000"/>
          </a:xfrm>
        </p:spPr>
      </p:pic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A2A2DCD-A592-4F78-8B02-8D5A6D366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0221" y="332008"/>
            <a:ext cx="9417269" cy="600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125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5" descr="Building" title="Building">
            <a:extLst>
              <a:ext uri="{FF2B5EF4-FFF2-40B4-BE49-F238E27FC236}">
                <a16:creationId xmlns:a16="http://schemas.microsoft.com/office/drawing/2014/main" id="{EF20DFCA-9E4C-458D-819F-23D5A7D5ED3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/>
          <a:stretch>
            <a:fillRect/>
          </a:stretch>
        </p:blipFill>
        <p:spPr>
          <a:xfrm>
            <a:off x="1129" y="0"/>
            <a:ext cx="12191999" cy="6858000"/>
          </a:xfrm>
        </p:spPr>
      </p:pic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FF0C791-88C9-4239-9F0F-5248291CA1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7158" y="346807"/>
            <a:ext cx="9837683" cy="616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561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5" descr="Building" title="Building">
            <a:extLst>
              <a:ext uri="{FF2B5EF4-FFF2-40B4-BE49-F238E27FC236}">
                <a16:creationId xmlns:a16="http://schemas.microsoft.com/office/drawing/2014/main" id="{EF20DFCA-9E4C-458D-819F-23D5A7D5ED3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/>
          <a:stretch>
            <a:fillRect/>
          </a:stretch>
        </p:blipFill>
        <p:spPr>
          <a:xfrm>
            <a:off x="1129" y="0"/>
            <a:ext cx="12191999" cy="6858000"/>
          </a:xfrm>
        </p:spPr>
      </p:pic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B3FAC9B-FC36-4CD6-9438-98AF0683A4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461" y="287911"/>
            <a:ext cx="10226567" cy="627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512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Up 3">
            <a:extLst>
              <a:ext uri="{FF2B5EF4-FFF2-40B4-BE49-F238E27FC236}">
                <a16:creationId xmlns:a16="http://schemas.microsoft.com/office/drawing/2014/main" id="{207B4304-3033-44B5-B054-33A158850B37}"/>
              </a:ext>
            </a:extLst>
          </p:cNvPr>
          <p:cNvSpPr/>
          <p:nvPr/>
        </p:nvSpPr>
        <p:spPr>
          <a:xfrm>
            <a:off x="2494443" y="1297739"/>
            <a:ext cx="482957" cy="467932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F8F1DD-B715-43F2-B904-C1B27EB6FA6D}"/>
              </a:ext>
            </a:extLst>
          </p:cNvPr>
          <p:cNvSpPr txBox="1"/>
          <p:nvPr/>
        </p:nvSpPr>
        <p:spPr>
          <a:xfrm>
            <a:off x="1923245" y="5604456"/>
            <a:ext cx="73624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Calibri"/>
              </a:rPr>
              <a:t>0 %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F11DCB-F7EC-4E8C-AA89-F819ED1DD3F6}"/>
              </a:ext>
            </a:extLst>
          </p:cNvPr>
          <p:cNvSpPr txBox="1"/>
          <p:nvPr/>
        </p:nvSpPr>
        <p:spPr>
          <a:xfrm>
            <a:off x="1740795" y="1247104"/>
            <a:ext cx="99381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Calibri"/>
              </a:rPr>
              <a:t>100 %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1794410-7C6D-43DC-94EB-62575F75A147}"/>
              </a:ext>
            </a:extLst>
          </p:cNvPr>
          <p:cNvCxnSpPr/>
          <p:nvPr/>
        </p:nvCxnSpPr>
        <p:spPr>
          <a:xfrm>
            <a:off x="2776604" y="2374139"/>
            <a:ext cx="8274675" cy="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17B087A-0E5D-48AD-85C3-CE312EBB4B73}"/>
              </a:ext>
            </a:extLst>
          </p:cNvPr>
          <p:cNvSpPr txBox="1"/>
          <p:nvPr/>
        </p:nvSpPr>
        <p:spPr>
          <a:xfrm>
            <a:off x="1826654" y="2137893"/>
            <a:ext cx="99381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Calibri"/>
              </a:rPr>
              <a:t>80 %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2AE746-A3C9-4392-A7F0-F3A46B2E1D97}"/>
              </a:ext>
            </a:extLst>
          </p:cNvPr>
          <p:cNvSpPr txBox="1"/>
          <p:nvPr/>
        </p:nvSpPr>
        <p:spPr>
          <a:xfrm>
            <a:off x="3400291" y="2606093"/>
            <a:ext cx="7197144" cy="39087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Standard</a:t>
            </a:r>
          </a:p>
          <a:p>
            <a:pPr algn="ctr"/>
            <a:endParaRPr lang="en-US" sz="2400" b="1" dirty="0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cs typeface="Calibri"/>
              </a:rPr>
              <a:t>Antivirus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cs typeface="Calibri"/>
              </a:rPr>
              <a:t>Firewall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cs typeface="Calibri"/>
              </a:rPr>
              <a:t>Patching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cs typeface="Calibri"/>
              </a:rPr>
              <a:t>Access control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cs typeface="Calibri"/>
              </a:rPr>
              <a:t>Password Management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cs typeface="Calibri"/>
              </a:rPr>
              <a:t>MFA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cs typeface="Calibri"/>
              </a:rPr>
              <a:t>Email Filters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cs typeface="Calibri"/>
              </a:rPr>
              <a:t>Common Sense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cs typeface="Calibri"/>
              </a:rPr>
              <a:t>Backup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cs typeface="Calibri"/>
              </a:rPr>
              <a:t>Encryption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CC28A2-FB45-4A92-BDE7-FAC5199E740C}"/>
              </a:ext>
            </a:extLst>
          </p:cNvPr>
          <p:cNvSpPr txBox="1"/>
          <p:nvPr/>
        </p:nvSpPr>
        <p:spPr>
          <a:xfrm>
            <a:off x="6158516" y="1253811"/>
            <a:ext cx="169142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cs typeface="Calibri"/>
              </a:rPr>
              <a:t>Advanced</a:t>
            </a:r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93A47954-713A-42DB-AF49-709C07AE7337}"/>
              </a:ext>
            </a:extLst>
          </p:cNvPr>
          <p:cNvSpPr/>
          <p:nvPr/>
        </p:nvSpPr>
        <p:spPr>
          <a:xfrm rot="-5040000">
            <a:off x="932687" y="3713253"/>
            <a:ext cx="8940083" cy="4915436"/>
          </a:xfrm>
          <a:prstGeom prst="arc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highlight>
                <a:srgbClr val="FF0000"/>
              </a:highlight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776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Up 3">
            <a:extLst>
              <a:ext uri="{FF2B5EF4-FFF2-40B4-BE49-F238E27FC236}">
                <a16:creationId xmlns:a16="http://schemas.microsoft.com/office/drawing/2014/main" id="{207B4304-3033-44B5-B054-33A158850B37}"/>
              </a:ext>
            </a:extLst>
          </p:cNvPr>
          <p:cNvSpPr/>
          <p:nvPr/>
        </p:nvSpPr>
        <p:spPr>
          <a:xfrm>
            <a:off x="2494443" y="1297739"/>
            <a:ext cx="482957" cy="467932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F8F1DD-B715-43F2-B904-C1B27EB6FA6D}"/>
              </a:ext>
            </a:extLst>
          </p:cNvPr>
          <p:cNvSpPr txBox="1"/>
          <p:nvPr/>
        </p:nvSpPr>
        <p:spPr>
          <a:xfrm>
            <a:off x="1923245" y="5604456"/>
            <a:ext cx="73624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Calibri"/>
              </a:rPr>
              <a:t>0 %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F11DCB-F7EC-4E8C-AA89-F819ED1DD3F6}"/>
              </a:ext>
            </a:extLst>
          </p:cNvPr>
          <p:cNvSpPr txBox="1"/>
          <p:nvPr/>
        </p:nvSpPr>
        <p:spPr>
          <a:xfrm>
            <a:off x="1740795" y="1247104"/>
            <a:ext cx="99381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Calibri"/>
              </a:rPr>
              <a:t>100 %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1794410-7C6D-43DC-94EB-62575F75A147}"/>
              </a:ext>
            </a:extLst>
          </p:cNvPr>
          <p:cNvCxnSpPr/>
          <p:nvPr/>
        </p:nvCxnSpPr>
        <p:spPr>
          <a:xfrm>
            <a:off x="2862463" y="3565435"/>
            <a:ext cx="8274675" cy="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17B087A-0E5D-48AD-85C3-CE312EBB4B73}"/>
              </a:ext>
            </a:extLst>
          </p:cNvPr>
          <p:cNvSpPr txBox="1"/>
          <p:nvPr/>
        </p:nvSpPr>
        <p:spPr>
          <a:xfrm>
            <a:off x="1923246" y="2320344"/>
            <a:ext cx="99381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Calibri"/>
              </a:rPr>
              <a:t>80 %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2AE746-A3C9-4392-A7F0-F3A46B2E1D97}"/>
              </a:ext>
            </a:extLst>
          </p:cNvPr>
          <p:cNvSpPr txBox="1"/>
          <p:nvPr/>
        </p:nvSpPr>
        <p:spPr>
          <a:xfrm>
            <a:off x="3400291" y="2445107"/>
            <a:ext cx="7197144" cy="15081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New Standard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cs typeface="Calibri"/>
              </a:rPr>
              <a:t>SAT (Security Awareness Training) - EDR (Endpoint Detect &amp; Response) - Web Protection</a:t>
            </a:r>
          </a:p>
          <a:p>
            <a:pPr algn="ctr"/>
            <a:endParaRPr lang="en-US" sz="1600" dirty="0">
              <a:solidFill>
                <a:schemeClr val="bg1"/>
              </a:solidFill>
              <a:cs typeface="Calibri"/>
            </a:endParaRPr>
          </a:p>
          <a:p>
            <a:pPr algn="ctr"/>
            <a:endParaRPr lang="en-US" sz="20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CC28A2-FB45-4A92-BDE7-FAC5199E740C}"/>
              </a:ext>
            </a:extLst>
          </p:cNvPr>
          <p:cNvSpPr txBox="1"/>
          <p:nvPr/>
        </p:nvSpPr>
        <p:spPr>
          <a:xfrm>
            <a:off x="6158516" y="1253811"/>
            <a:ext cx="169142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cs typeface="Calibri"/>
              </a:rPr>
              <a:t>Advanced</a:t>
            </a:r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93A47954-713A-42DB-AF49-709C07AE7337}"/>
              </a:ext>
            </a:extLst>
          </p:cNvPr>
          <p:cNvSpPr/>
          <p:nvPr/>
        </p:nvSpPr>
        <p:spPr>
          <a:xfrm rot="-5040000">
            <a:off x="932687" y="3713253"/>
            <a:ext cx="8940083" cy="4915436"/>
          </a:xfrm>
          <a:prstGeom prst="arc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highlight>
                <a:srgbClr val="FF0000"/>
              </a:highlight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D9BE61-B430-4BEB-B5F7-20D1FB05990F}"/>
              </a:ext>
            </a:extLst>
          </p:cNvPr>
          <p:cNvSpPr txBox="1"/>
          <p:nvPr/>
        </p:nvSpPr>
        <p:spPr>
          <a:xfrm>
            <a:off x="1933977" y="3329188"/>
            <a:ext cx="99381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Calibri"/>
              </a:rPr>
              <a:t>60 %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34C93DC-D511-4DCF-A86A-397A47B7421B}"/>
              </a:ext>
            </a:extLst>
          </p:cNvPr>
          <p:cNvCxnSpPr>
            <a:cxnSpLocks/>
          </p:cNvCxnSpPr>
          <p:nvPr/>
        </p:nvCxnSpPr>
        <p:spPr>
          <a:xfrm>
            <a:off x="2862463" y="2449266"/>
            <a:ext cx="8274675" cy="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58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5" descr="Building" title="Building">
            <a:extLst>
              <a:ext uri="{FF2B5EF4-FFF2-40B4-BE49-F238E27FC236}">
                <a16:creationId xmlns:a16="http://schemas.microsoft.com/office/drawing/2014/main" id="{EF20DFCA-9E4C-458D-819F-23D5A7D5ED3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/>
          <a:stretch>
            <a:fillRect/>
          </a:stretch>
        </p:blipFill>
        <p:spPr>
          <a:xfrm>
            <a:off x="1129" y="0"/>
            <a:ext cx="12191999" cy="6858000"/>
          </a:xfrm>
        </p:spPr>
      </p:pic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6B533A8-7453-4E54-9247-75EE572478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182" y="785648"/>
            <a:ext cx="5314286" cy="5286703"/>
          </a:xfrm>
          <a:prstGeom prst="rect">
            <a:avLst/>
          </a:prstGeom>
        </p:spPr>
      </p:pic>
      <p:pic>
        <p:nvPicPr>
          <p:cNvPr id="5" name="Picture 4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7A130CBB-CD50-4140-966E-07C95097B9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9" y="785647"/>
            <a:ext cx="5580993" cy="531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950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5" descr="Building" title="Building">
            <a:extLst>
              <a:ext uri="{FF2B5EF4-FFF2-40B4-BE49-F238E27FC236}">
                <a16:creationId xmlns:a16="http://schemas.microsoft.com/office/drawing/2014/main" id="{EF20DFCA-9E4C-458D-819F-23D5A7D5ED3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/>
          <a:stretch>
            <a:fillRect/>
          </a:stretch>
        </p:blipFill>
        <p:spPr>
          <a:xfrm>
            <a:off x="1129" y="0"/>
            <a:ext cx="12191999" cy="6858000"/>
          </a:xfrm>
        </p:spPr>
      </p:pic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3ED18F3-FE4E-4297-916E-A566C75922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599" y="424953"/>
            <a:ext cx="6126773" cy="5471350"/>
          </a:xfrm>
          <a:prstGeom prst="rect">
            <a:avLst/>
          </a:prstGeom>
        </p:spPr>
      </p:pic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C67142E-F354-4FDB-8B59-76F9A8FC4F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1495" y="1093076"/>
            <a:ext cx="5245989" cy="409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080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5" descr="Building" title="Building">
            <a:extLst>
              <a:ext uri="{FF2B5EF4-FFF2-40B4-BE49-F238E27FC236}">
                <a16:creationId xmlns:a16="http://schemas.microsoft.com/office/drawing/2014/main" id="{EF20DFCA-9E4C-458D-819F-23D5A7D5ED3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/>
          <a:stretch>
            <a:fillRect/>
          </a:stretch>
        </p:blipFill>
        <p:spPr>
          <a:xfrm>
            <a:off x="1129" y="0"/>
            <a:ext cx="12191999" cy="6858000"/>
          </a:xfr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238CCA8-B3EF-451B-BB3A-4D1C64DFF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96758" y="1045102"/>
            <a:ext cx="4351911" cy="4620873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  <a:gs pos="50000">
                <a:schemeClr val="accent5">
                  <a:lumMod val="75000"/>
                  <a:alpha val="7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b="1" dirty="0">
                <a:solidFill>
                  <a:schemeClr val="bg1"/>
                </a:solidFill>
                <a:latin typeface="CiscoSans"/>
                <a:ea typeface="CiscoSans"/>
                <a:cs typeface="CiscoSans"/>
              </a:rPr>
              <a:t>Cybersecurity</a:t>
            </a:r>
            <a:r>
              <a:rPr lang="en-US" dirty="0">
                <a:solidFill>
                  <a:schemeClr val="bg1"/>
                </a:solidFill>
                <a:latin typeface="CiscoSans"/>
                <a:ea typeface="CiscoSans"/>
                <a:cs typeface="CiscoSans"/>
              </a:rPr>
              <a:t> is the practice of protecting systems, networks, and programs from digital attacks.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  <a:latin typeface="CiscoSans"/>
              <a:ea typeface="CiscoSans"/>
              <a:cs typeface="CiscoSans"/>
            </a:endParaRPr>
          </a:p>
          <a:p>
            <a:r>
              <a:rPr lang="en-US" dirty="0">
                <a:solidFill>
                  <a:schemeClr val="bg1"/>
                </a:solidFill>
                <a:latin typeface="CiscoSans"/>
                <a:ea typeface="CiscoSans"/>
                <a:cs typeface="CiscoSans"/>
              </a:rPr>
              <a:t>These</a:t>
            </a:r>
            <a:r>
              <a:rPr lang="en-US" dirty="0">
                <a:solidFill>
                  <a:srgbClr val="FF0000"/>
                </a:solidFill>
                <a:latin typeface="CiscoSans"/>
                <a:ea typeface="CiscoSans"/>
                <a:cs typeface="CiscoSans"/>
              </a:rPr>
              <a:t> </a:t>
            </a:r>
            <a:r>
              <a:rPr lang="en-US" b="1" dirty="0">
                <a:solidFill>
                  <a:schemeClr val="bg1"/>
                </a:solidFill>
                <a:latin typeface="CiscoSans"/>
                <a:ea typeface="CiscoSans"/>
                <a:cs typeface="CiscoSans"/>
              </a:rPr>
              <a:t>cyberattacks </a:t>
            </a:r>
            <a:r>
              <a:rPr lang="en-US" dirty="0">
                <a:solidFill>
                  <a:schemeClr val="bg1"/>
                </a:solidFill>
                <a:latin typeface="CiscoSans"/>
                <a:ea typeface="CiscoSans"/>
                <a:cs typeface="CiscoSans"/>
              </a:rPr>
              <a:t>are usually aimed at accessing, changing, or destroying sensitive information; extorting money from users; or interrupting normal business processes.</a:t>
            </a:r>
            <a:endParaRPr lang="en-US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  <a:latin typeface="CiscoSans"/>
              <a:ea typeface="CiscoSans"/>
              <a:cs typeface="CiscoSans"/>
            </a:endParaRPr>
          </a:p>
          <a:p>
            <a:r>
              <a:rPr lang="en-US" dirty="0">
                <a:solidFill>
                  <a:schemeClr val="bg1"/>
                </a:solidFill>
                <a:latin typeface="CiscoSans"/>
                <a:ea typeface="CiscoSans"/>
                <a:cs typeface="CiscoSans"/>
              </a:rPr>
              <a:t>Implementing effective cybersecurity measures is particularly challenging today because there are more devices than people, and attackers are becoming more innovative.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074584C4-26AB-4C21-8261-B1FDFD981C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47514" y="1043749"/>
            <a:ext cx="4572000" cy="4572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167D356-5B0E-48EB-BEFF-BC1F2391F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5921" y="1573738"/>
            <a:ext cx="4217441" cy="42712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DB4530C3-10EF-4FDE-A1B1-9DF09C2DF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188" y="2245845"/>
            <a:ext cx="3670594" cy="2608583"/>
          </a:xfrm>
        </p:spPr>
        <p:txBody>
          <a:bodyPr rtlCol="0"/>
          <a:lstStyle/>
          <a:p>
            <a:r>
              <a:rPr lang="en-GB" sz="2800" dirty="0">
                <a:cs typeface="Calibri"/>
              </a:rPr>
              <a:t>WHAT IS</a:t>
            </a:r>
            <a:br>
              <a:rPr lang="en-GB" sz="2800" dirty="0">
                <a:cs typeface="Calibri"/>
              </a:rPr>
            </a:br>
            <a:r>
              <a:rPr lang="en-GB" sz="2800" dirty="0">
                <a:cs typeface="Calibri"/>
              </a:rPr>
              <a:t>Cybersecurity?</a:t>
            </a:r>
          </a:p>
        </p:txBody>
      </p:sp>
    </p:spTree>
    <p:extLst>
      <p:ext uri="{BB962C8B-B14F-4D97-AF65-F5344CB8AC3E}">
        <p14:creationId xmlns:p14="http://schemas.microsoft.com/office/powerpoint/2010/main" val="29483054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5" descr="Building" title="Building">
            <a:extLst>
              <a:ext uri="{FF2B5EF4-FFF2-40B4-BE49-F238E27FC236}">
                <a16:creationId xmlns:a16="http://schemas.microsoft.com/office/drawing/2014/main" id="{EF20DFCA-9E4C-458D-819F-23D5A7D5ED3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/>
          <a:stretch>
            <a:fillRect/>
          </a:stretch>
        </p:blipFill>
        <p:spPr>
          <a:xfrm>
            <a:off x="1129" y="0"/>
            <a:ext cx="12191999" cy="6858000"/>
          </a:xfrm>
        </p:spPr>
      </p:pic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5BA6A49A-3E69-49B2-9A2D-280B64733C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524" y="457910"/>
            <a:ext cx="10219462" cy="600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9243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2E1E205-BE04-4BC1-8333-6C1BE423D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9743" y="706064"/>
            <a:ext cx="9824221" cy="548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319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31C1628-12B9-44DA-B0E2-344765ACA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157" y="2343466"/>
            <a:ext cx="3175686" cy="2490284"/>
          </a:xfrm>
          <a:prstGeom prst="rect">
            <a:avLst/>
          </a:prstGeom>
        </p:spPr>
      </p:pic>
      <p:pic>
        <p:nvPicPr>
          <p:cNvPr id="5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0747F9D-D9B7-4C9B-AD85-F18737E7F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2348056"/>
            <a:ext cx="2877064" cy="2481104"/>
          </a:xfrm>
          <a:prstGeom prst="rect">
            <a:avLst/>
          </a:prstGeom>
        </p:spPr>
      </p:pic>
      <p:pic>
        <p:nvPicPr>
          <p:cNvPr id="6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9856238-DA73-4E98-A0DE-EBAD3B2168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2211" y="2352778"/>
            <a:ext cx="2918254" cy="24716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F65CA7-79CB-4CFF-B411-C0EB5ED05146}"/>
              </a:ext>
            </a:extLst>
          </p:cNvPr>
          <p:cNvSpPr txBox="1"/>
          <p:nvPr/>
        </p:nvSpPr>
        <p:spPr>
          <a:xfrm>
            <a:off x="1048266" y="708454"/>
            <a:ext cx="1005427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u="sng" dirty="0">
                <a:solidFill>
                  <a:srgbClr val="FFFFFF"/>
                </a:solidFill>
                <a:cs typeface="Calibri"/>
              </a:rPr>
              <a:t>SAT (Security Awareness Training) </a:t>
            </a:r>
            <a:endParaRPr lang="en-US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44865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5" descr="Building" title="Building">
            <a:extLst>
              <a:ext uri="{FF2B5EF4-FFF2-40B4-BE49-F238E27FC236}">
                <a16:creationId xmlns:a16="http://schemas.microsoft.com/office/drawing/2014/main" id="{EF20DFCA-9E4C-458D-819F-23D5A7D5ED3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/>
          <a:stretch>
            <a:fillRect/>
          </a:stretch>
        </p:blipFill>
        <p:spPr>
          <a:xfrm>
            <a:off x="1129" y="0"/>
            <a:ext cx="12191999" cy="6858000"/>
          </a:xfrm>
        </p:spPr>
      </p:pic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C31074A-E395-4162-BF6C-E59AA24D6D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5959" y="290539"/>
            <a:ext cx="6160867" cy="625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8123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5" descr="Building" title="Building">
            <a:extLst>
              <a:ext uri="{FF2B5EF4-FFF2-40B4-BE49-F238E27FC236}">
                <a16:creationId xmlns:a16="http://schemas.microsoft.com/office/drawing/2014/main" id="{EF20DFCA-9E4C-458D-819F-23D5A7D5ED3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/>
          <a:stretch>
            <a:fillRect/>
          </a:stretch>
        </p:blipFill>
        <p:spPr>
          <a:xfrm>
            <a:off x="1129" y="0"/>
            <a:ext cx="12191999" cy="6858000"/>
          </a:xfrm>
        </p:spPr>
      </p:pic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186AA0ED-0B60-4EB8-8CD9-639B6B48BD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0901" y="315310"/>
            <a:ext cx="6267848" cy="628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2109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5" descr="Building" title="Building">
            <a:extLst>
              <a:ext uri="{FF2B5EF4-FFF2-40B4-BE49-F238E27FC236}">
                <a16:creationId xmlns:a16="http://schemas.microsoft.com/office/drawing/2014/main" id="{EF20DFCA-9E4C-458D-819F-23D5A7D5ED3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/>
          <a:stretch>
            <a:fillRect/>
          </a:stretch>
        </p:blipFill>
        <p:spPr>
          <a:xfrm>
            <a:off x="1129" y="0"/>
            <a:ext cx="12191999" cy="6858000"/>
          </a:xfrm>
        </p:spPr>
      </p:pic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4AB8BF77-36D5-4894-8644-6523057549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6040" y="210207"/>
            <a:ext cx="6333961" cy="641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0777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5" descr="Building" title="Building">
            <a:extLst>
              <a:ext uri="{FF2B5EF4-FFF2-40B4-BE49-F238E27FC236}">
                <a16:creationId xmlns:a16="http://schemas.microsoft.com/office/drawing/2014/main" id="{EF20DFCA-9E4C-458D-819F-23D5A7D5ED3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/>
          <a:stretch>
            <a:fillRect/>
          </a:stretch>
        </p:blipFill>
        <p:spPr>
          <a:xfrm>
            <a:off x="1129" y="0"/>
            <a:ext cx="12191999" cy="6858000"/>
          </a:xfrm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6D746C0-2A02-49F1-99AE-86F2A7F513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6152" y="597924"/>
            <a:ext cx="7559695" cy="566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6691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5" descr="Building" title="Building">
            <a:extLst>
              <a:ext uri="{FF2B5EF4-FFF2-40B4-BE49-F238E27FC236}">
                <a16:creationId xmlns:a16="http://schemas.microsoft.com/office/drawing/2014/main" id="{EF20DFCA-9E4C-458D-819F-23D5A7D5ED3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/>
          <a:stretch>
            <a:fillRect/>
          </a:stretch>
        </p:blipFill>
        <p:spPr>
          <a:xfrm>
            <a:off x="1129" y="0"/>
            <a:ext cx="12191999" cy="6858000"/>
          </a:xfrm>
        </p:spPr>
      </p:pic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036731B-679D-4978-8A9A-EF9F02B21C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5741" y="493986"/>
            <a:ext cx="8481279" cy="558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7741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3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Triangular design ceiling">
            <a:extLst>
              <a:ext uri="{FF2B5EF4-FFF2-40B4-BE49-F238E27FC236}">
                <a16:creationId xmlns:a16="http://schemas.microsoft.com/office/drawing/2014/main" id="{ECE6809B-9586-4FFC-9D20-26C51CA9653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B6C8E487-ADDC-4F1B-A30A-BAABB4998F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48" y="10359"/>
            <a:ext cx="12192000" cy="6858000"/>
          </a:xfrm>
          <a:prstGeom prst="rect">
            <a:avLst/>
          </a:prstGeom>
          <a:solidFill>
            <a:srgbClr val="2F334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601E3FC-2016-4085-9A4B-A172702EA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2555174" y="2017424"/>
            <a:ext cx="6117771" cy="3240375"/>
          </a:xfrm>
          <a:prstGeom prst="rect">
            <a:avLst/>
          </a:prstGeom>
          <a:gradFill>
            <a:gsLst>
              <a:gs pos="0">
                <a:schemeClr val="accent2">
                  <a:lumMod val="50000"/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  <a:gs pos="50000">
                <a:schemeClr val="accent2">
                  <a:lumMod val="60000"/>
                  <a:lumOff val="40000"/>
                  <a:alpha val="7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CBF662F-A198-4AD3-8EBC-0EC9A52B29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2076202" y="1374276"/>
            <a:ext cx="7075714" cy="3140105"/>
          </a:xfrm>
          <a:prstGeom prst="rect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42E86C5-8E5F-4620-A4FB-D1F926179D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2925287" y="1736578"/>
            <a:ext cx="6475341" cy="30458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E0E8055-17FA-43CE-9F03-E712F496B7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n-GB" dirty="0"/>
              <a:t>THANK YOU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3E9BAE4F-16CE-4F5D-9BC7-2CB992790F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en-GB" dirty="0">
                <a:cs typeface="Calibri"/>
              </a:rPr>
              <a:t>Questions?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0789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5" descr="Building" title="Building">
            <a:extLst>
              <a:ext uri="{FF2B5EF4-FFF2-40B4-BE49-F238E27FC236}">
                <a16:creationId xmlns:a16="http://schemas.microsoft.com/office/drawing/2014/main" id="{EF20DFCA-9E4C-458D-819F-23D5A7D5ED3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/>
          <a:stretch>
            <a:fillRect/>
          </a:stretch>
        </p:blipFill>
        <p:spPr>
          <a:xfrm>
            <a:off x="1129" y="0"/>
            <a:ext cx="12191999" cy="68580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1CAB5C-E6B9-46F5-82F1-85D4CDC81260}"/>
              </a:ext>
            </a:extLst>
          </p:cNvPr>
          <p:cNvSpPr txBox="1"/>
          <p:nvPr/>
        </p:nvSpPr>
        <p:spPr>
          <a:xfrm>
            <a:off x="2207171" y="1345323"/>
            <a:ext cx="8124498" cy="42473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Steve and Suzanne Rice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Computer Troubleshooters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01732 300064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support@ct-tonbridge.co.uk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www.computertroubleshooters.co.uk/tonbridge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 descr="A picture containing text, green, screenshot&#10;&#10;Description automatically generated">
            <a:extLst>
              <a:ext uri="{FF2B5EF4-FFF2-40B4-BE49-F238E27FC236}">
                <a16:creationId xmlns:a16="http://schemas.microsoft.com/office/drawing/2014/main" id="{5570A7AE-3E32-4FEF-8292-6E3F633B11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3740" y="1736341"/>
            <a:ext cx="240030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849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5" descr="Building" title="Building">
            <a:extLst>
              <a:ext uri="{FF2B5EF4-FFF2-40B4-BE49-F238E27FC236}">
                <a16:creationId xmlns:a16="http://schemas.microsoft.com/office/drawing/2014/main" id="{EF20DFCA-9E4C-458D-819F-23D5A7D5ED3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/>
          <a:stretch>
            <a:fillRect/>
          </a:stretch>
        </p:blipFill>
        <p:spPr>
          <a:xfrm>
            <a:off x="1129" y="0"/>
            <a:ext cx="12191999" cy="6858000"/>
          </a:xfr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074584C4-26AB-4C21-8261-B1FDFD981C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47514" y="1043749"/>
            <a:ext cx="4572000" cy="4572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167D356-5B0E-48EB-BEFF-BC1F2391F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5921" y="1573738"/>
            <a:ext cx="4217441" cy="42712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DB4530C3-10EF-4FDE-A1B1-9DF09C2DF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188" y="2245845"/>
            <a:ext cx="3670594" cy="2608583"/>
          </a:xfrm>
        </p:spPr>
        <p:txBody>
          <a:bodyPr rtlCol="0"/>
          <a:lstStyle/>
          <a:p>
            <a:r>
              <a:rPr lang="en-GB" sz="2800" dirty="0">
                <a:cs typeface="Calibri"/>
              </a:rPr>
              <a:t>WHAT IS</a:t>
            </a:r>
            <a:br>
              <a:rPr lang="en-GB" sz="2800" dirty="0">
                <a:cs typeface="Calibri"/>
              </a:rPr>
            </a:br>
            <a:r>
              <a:rPr lang="en-GB" sz="2800" dirty="0">
                <a:cs typeface="Calibri"/>
              </a:rPr>
              <a:t>Cybercrime?</a:t>
            </a:r>
          </a:p>
        </p:txBody>
      </p:sp>
    </p:spTree>
    <p:extLst>
      <p:ext uri="{BB962C8B-B14F-4D97-AF65-F5344CB8AC3E}">
        <p14:creationId xmlns:p14="http://schemas.microsoft.com/office/powerpoint/2010/main" val="145192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5" descr="Building" title="Building">
            <a:extLst>
              <a:ext uri="{FF2B5EF4-FFF2-40B4-BE49-F238E27FC236}">
                <a16:creationId xmlns:a16="http://schemas.microsoft.com/office/drawing/2014/main" id="{EF20DFCA-9E4C-458D-819F-23D5A7D5ED3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/>
          <a:stretch>
            <a:fillRect/>
          </a:stretch>
        </p:blipFill>
        <p:spPr>
          <a:xfrm>
            <a:off x="1129" y="0"/>
            <a:ext cx="12191999" cy="6858000"/>
          </a:xfrm>
        </p:spPr>
      </p:pic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678469DF-D374-41EF-9924-8610299EC4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3600" y="977462"/>
            <a:ext cx="8466458" cy="482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885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5" descr="Building" title="Building">
            <a:extLst>
              <a:ext uri="{FF2B5EF4-FFF2-40B4-BE49-F238E27FC236}">
                <a16:creationId xmlns:a16="http://schemas.microsoft.com/office/drawing/2014/main" id="{EF20DFCA-9E4C-458D-819F-23D5A7D5ED3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/>
          <a:stretch>
            <a:fillRect/>
          </a:stretch>
        </p:blipFill>
        <p:spPr>
          <a:xfrm>
            <a:off x="1129" y="0"/>
            <a:ext cx="12191999" cy="6858000"/>
          </a:xfrm>
        </p:spPr>
      </p:pic>
      <p:pic>
        <p:nvPicPr>
          <p:cNvPr id="3" name="Picture 2" descr="A group of men posing for a photo&#10;&#10;Description automatically generated">
            <a:extLst>
              <a:ext uri="{FF2B5EF4-FFF2-40B4-BE49-F238E27FC236}">
                <a16:creationId xmlns:a16="http://schemas.microsoft.com/office/drawing/2014/main" id="{3D8A64AB-0444-46E0-B0F2-0FBD9471BA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6152" y="780596"/>
            <a:ext cx="7474752" cy="506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477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5" descr="Building" title="Building">
            <a:extLst>
              <a:ext uri="{FF2B5EF4-FFF2-40B4-BE49-F238E27FC236}">
                <a16:creationId xmlns:a16="http://schemas.microsoft.com/office/drawing/2014/main" id="{EF20DFCA-9E4C-458D-819F-23D5A7D5ED3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/>
          <a:stretch>
            <a:fillRect/>
          </a:stretch>
        </p:blipFill>
        <p:spPr>
          <a:xfrm>
            <a:off x="1129" y="0"/>
            <a:ext cx="12191999" cy="6858000"/>
          </a:xfrm>
        </p:spPr>
      </p:pic>
      <p:pic>
        <p:nvPicPr>
          <p:cNvPr id="3" name="Picture 2" descr="A person holding a microphone&#10;&#10;Description automatically generated with medium confidence">
            <a:extLst>
              <a:ext uri="{FF2B5EF4-FFF2-40B4-BE49-F238E27FC236}">
                <a16:creationId xmlns:a16="http://schemas.microsoft.com/office/drawing/2014/main" id="{01D27D62-E549-497D-81AB-67C37B84AD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476" y="883758"/>
            <a:ext cx="5018747" cy="498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056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5" descr="Building" title="Building">
            <a:extLst>
              <a:ext uri="{FF2B5EF4-FFF2-40B4-BE49-F238E27FC236}">
                <a16:creationId xmlns:a16="http://schemas.microsoft.com/office/drawing/2014/main" id="{EF20DFCA-9E4C-458D-819F-23D5A7D5ED3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/>
          <a:stretch>
            <a:fillRect/>
          </a:stretch>
        </p:blipFill>
        <p:spPr>
          <a:xfrm>
            <a:off x="1129" y="0"/>
            <a:ext cx="12191999" cy="6858000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D3EBDE-5B2E-4195-9A89-A5CFFB40FD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6152" y="948328"/>
            <a:ext cx="7831757" cy="496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06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5" descr="Building" title="Building">
            <a:extLst>
              <a:ext uri="{FF2B5EF4-FFF2-40B4-BE49-F238E27FC236}">
                <a16:creationId xmlns:a16="http://schemas.microsoft.com/office/drawing/2014/main" id="{EF20DFCA-9E4C-458D-819F-23D5A7D5ED3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/>
          <a:stretch>
            <a:fillRect/>
          </a:stretch>
        </p:blipFill>
        <p:spPr>
          <a:xfrm>
            <a:off x="1129" y="0"/>
            <a:ext cx="12191999" cy="6858000"/>
          </a:xfrm>
        </p:spPr>
      </p:pic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15D41D9B-7494-49EE-80D5-50CB910BD0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6345" y="813183"/>
            <a:ext cx="9285800" cy="513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805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Two Buildings" title="Two Buildings">
            <a:extLst>
              <a:ext uri="{FF2B5EF4-FFF2-40B4-BE49-F238E27FC236}">
                <a16:creationId xmlns:a16="http://schemas.microsoft.com/office/drawing/2014/main" id="{9EF82849-1FFF-4EE2-B6A4-C19B8A08306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18715" y="2554820"/>
            <a:ext cx="5104284" cy="3809665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D5445F47-6D74-450C-BC16-998D2021A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943" y="747764"/>
            <a:ext cx="5138057" cy="705770"/>
          </a:xfrm>
        </p:spPr>
        <p:txBody>
          <a:bodyPr rtlCol="0"/>
          <a:lstStyle/>
          <a:p>
            <a:r>
              <a:rPr lang="en-GB" dirty="0"/>
              <a:t>PHISHING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5E833F-FD8B-46E5-BD16-A82D3EDA855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0456AB-4DE6-4121-B8D8-6B19F64BEBBA}"/>
              </a:ext>
            </a:extLst>
          </p:cNvPr>
          <p:cNvSpPr txBox="1"/>
          <p:nvPr/>
        </p:nvSpPr>
        <p:spPr>
          <a:xfrm>
            <a:off x="1060939" y="1451707"/>
            <a:ext cx="520504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Phishing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 is the practice of sending fraudulent emails that resemble emails from reputable sources.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2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F400"/>
      </a:accent1>
      <a:accent2>
        <a:srgbClr val="05D74D"/>
      </a:accent2>
      <a:accent3>
        <a:srgbClr val="2F3342"/>
      </a:accent3>
      <a:accent4>
        <a:srgbClr val="038B30"/>
      </a:accent4>
      <a:accent5>
        <a:srgbClr val="05EE55"/>
      </a:accent5>
      <a:accent6>
        <a:srgbClr val="70AD47"/>
      </a:accent6>
      <a:hlink>
        <a:srgbClr val="05D74D"/>
      </a:hlink>
      <a:folHlink>
        <a:srgbClr val="C0F400"/>
      </a:folHlink>
    </a:clrScheme>
    <a:fontScheme name="Custom 5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4357351_Dark modernist presentation_AAS_v3" id="{120EC718-2276-440D-8FC1-55320A662921}" vid="{ED0184CC-B5C7-4F34-B511-447B58B7CAC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db3cf2b-63a9-4235-861e-cf7e995d872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68CA47E6776640812CC234109A43C2" ma:contentTypeVersion="12" ma:contentTypeDescription="Create a new document." ma:contentTypeScope="" ma:versionID="6b73e7408a6637faaf726ccbb28229dc">
  <xsd:schema xmlns:xsd="http://www.w3.org/2001/XMLSchema" xmlns:xs="http://www.w3.org/2001/XMLSchema" xmlns:p="http://schemas.microsoft.com/office/2006/metadata/properties" xmlns:ns2="a26160d5-4d94-4acb-8f6f-dd3c09c18b1b" xmlns:ns3="7db3cf2b-63a9-4235-861e-cf7e995d8726" targetNamespace="http://schemas.microsoft.com/office/2006/metadata/properties" ma:root="true" ma:fieldsID="261a14ec268d4d71c33604bfb5ed0e8b" ns2:_="" ns3:_="">
    <xsd:import namespace="a26160d5-4d94-4acb-8f6f-dd3c09c18b1b"/>
    <xsd:import namespace="7db3cf2b-63a9-4235-861e-cf7e995d872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6160d5-4d94-4acb-8f6f-dd3c09c18b1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b3cf2b-63a9-4235-861e-cf7e995d87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895BAA-2AE3-4F9E-9907-1EFE44D732C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A5004F1-9255-4C41-B478-85186060EE36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7db3cf2b-63a9-4235-861e-cf7e995d8726"/>
  </ds:schemaRefs>
</ds:datastoreItem>
</file>

<file path=customXml/itemProps3.xml><?xml version="1.0" encoding="utf-8"?>
<ds:datastoreItem xmlns:ds="http://schemas.openxmlformats.org/officeDocument/2006/customXml" ds:itemID="{D0623BAB-87A3-4FB5-90CE-9B785E85B2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6160d5-4d94-4acb-8f6f-dd3c09c18b1b"/>
    <ds:schemaRef ds:uri="7db3cf2b-63a9-4235-861e-cf7e995d87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TF34357351</Template>
  <TotalTime>287</TotalTime>
  <Words>615</Words>
  <Application>Microsoft Office PowerPoint</Application>
  <PresentationFormat>Widescreen</PresentationFormat>
  <Paragraphs>123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CiscoSans</vt:lpstr>
      <vt:lpstr>Office Theme</vt:lpstr>
      <vt:lpstr>CYBERSECURITY</vt:lpstr>
      <vt:lpstr>WHAT IS Cybersecurity?</vt:lpstr>
      <vt:lpstr>WHAT IS Cybercrime?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PHISHING</vt:lpstr>
      <vt:lpstr>PowerPoint Presentation</vt:lpstr>
      <vt:lpstr>RANSOMWARE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TITLE  GOES HERE</dc:title>
  <dc:creator>Suzanne Rice</dc:creator>
  <cp:lastModifiedBy>Suzanne Rice</cp:lastModifiedBy>
  <cp:revision>382</cp:revision>
  <dcterms:created xsi:type="dcterms:W3CDTF">2021-02-21T15:44:17Z</dcterms:created>
  <dcterms:modified xsi:type="dcterms:W3CDTF">2021-06-03T17:15:48Z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0x010100E768CA47E6776640812CC234109A43C2</vt:lpwstr>
  </property>
</Properties>
</file>